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diagrams/data4.xml" ContentType="application/vnd.openxmlformats-officedocument.drawingml.diagramData+xml"/>
  <Override PartName="/ppt/diagrams/data5.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3.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quickStyle1.xml" ContentType="application/vnd.openxmlformats-officedocument.drawingml.diagramStyle+xml"/>
  <Override PartName="/ppt/diagrams/colors1.xml" ContentType="application/vnd.openxmlformats-officedocument.drawingml.diagramColors+xml"/>
  <Override PartName="/ppt/diagrams/drawing7.xml" ContentType="application/vnd.ms-office.drawingml.diagramDrawing+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307" r:id="rId2"/>
    <p:sldId id="312" r:id="rId3"/>
    <p:sldId id="257" r:id="rId4"/>
    <p:sldId id="308" r:id="rId5"/>
    <p:sldId id="267" r:id="rId6"/>
    <p:sldId id="270" r:id="rId7"/>
    <p:sldId id="278" r:id="rId8"/>
    <p:sldId id="297" r:id="rId9"/>
    <p:sldId id="311" r:id="rId10"/>
    <p:sldId id="313" r:id="rId11"/>
    <p:sldId id="314" r:id="rId12"/>
    <p:sldId id="315" r:id="rId13"/>
    <p:sldId id="316" r:id="rId14"/>
    <p:sldId id="310" r:id="rId15"/>
    <p:sldId id="280" r:id="rId16"/>
    <p:sldId id="309" r:id="rId17"/>
    <p:sldId id="317" r:id="rId18"/>
    <p:sldId id="258" r:id="rId19"/>
    <p:sldId id="319" r:id="rId20"/>
    <p:sldId id="259" r:id="rId21"/>
    <p:sldId id="276" r:id="rId22"/>
    <p:sldId id="262" r:id="rId23"/>
    <p:sldId id="320" r:id="rId24"/>
    <p:sldId id="261" r:id="rId25"/>
    <p:sldId id="277" r:id="rId26"/>
    <p:sldId id="325" r:id="rId27"/>
    <p:sldId id="263" r:id="rId28"/>
    <p:sldId id="303" r:id="rId29"/>
    <p:sldId id="304" r:id="rId30"/>
    <p:sldId id="293" r:id="rId31"/>
    <p:sldId id="305" r:id="rId32"/>
    <p:sldId id="324" r:id="rId33"/>
    <p:sldId id="32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D5727B-779F-435E-8E05-5C145C17F408}">
          <p14:sldIdLst>
            <p14:sldId id="307"/>
            <p14:sldId id="312"/>
          </p14:sldIdLst>
        </p14:section>
        <p14:section name="What are bots?" id="{BBAB9431-691E-4416-A0AD-891066B05FB2}">
          <p14:sldIdLst>
            <p14:sldId id="257"/>
            <p14:sldId id="308"/>
            <p14:sldId id="267"/>
            <p14:sldId id="270"/>
            <p14:sldId id="278"/>
          </p14:sldIdLst>
        </p14:section>
        <p14:section name="Bot Framework" id="{C365F13D-1FAC-4E0A-AE31-F9CF8DE8C16F}">
          <p14:sldIdLst>
            <p14:sldId id="297"/>
            <p14:sldId id="311"/>
            <p14:sldId id="313"/>
            <p14:sldId id="314"/>
            <p14:sldId id="315"/>
            <p14:sldId id="316"/>
            <p14:sldId id="310"/>
            <p14:sldId id="280"/>
            <p14:sldId id="309"/>
          </p14:sldIdLst>
        </p14:section>
        <p14:section name="Bot Framework Composer" id="{6546CD2F-B080-4D97-AC58-A2F31173382F}">
          <p14:sldIdLst>
            <p14:sldId id="317"/>
            <p14:sldId id="258"/>
            <p14:sldId id="319"/>
            <p14:sldId id="259"/>
            <p14:sldId id="276"/>
            <p14:sldId id="262"/>
            <p14:sldId id="320"/>
            <p14:sldId id="261"/>
            <p14:sldId id="277"/>
            <p14:sldId id="325"/>
            <p14:sldId id="263"/>
            <p14:sldId id="303"/>
            <p14:sldId id="304"/>
            <p14:sldId id="293"/>
          </p14:sldIdLst>
        </p14:section>
        <p14:section name="Demo" id="{D7E097ED-1EB1-4D3B-A852-965D7217ED8F}">
          <p14:sldIdLst>
            <p14:sldId id="305"/>
          </p14:sldIdLst>
        </p14:section>
        <p14:section name="Finish" id="{4202E79D-ECE6-4CD1-B342-4730799B017A}">
          <p14:sldIdLst>
            <p14:sldId id="324"/>
            <p14:sldId id="32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gorzata Borzecka" initials="MB" lastIdx="1" clrIdx="0">
    <p:extLst>
      <p:ext uri="{19B8F6BF-5375-455C-9EA6-DF929625EA0E}">
        <p15:presenceInfo xmlns:p15="http://schemas.microsoft.com/office/powerpoint/2012/main" userId="70b35f938cf486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5934A0-BF44-4C6D-BAFC-50D09F6B6D99}" v="177" dt="2021-02-16T21:36:14.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0" autoAdjust="0"/>
    <p:restoredTop sz="91304" autoAdjust="0"/>
  </p:normalViewPr>
  <p:slideViewPr>
    <p:cSldViewPr snapToGrid="0">
      <p:cViewPr varScale="1">
        <p:scale>
          <a:sx n="93" d="100"/>
          <a:sy n="93" d="100"/>
        </p:scale>
        <p:origin x="75" y="1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8" Type="http://schemas.openxmlformats.org/officeDocument/2006/relationships/hyperlink" Target="https://en.wikipedia.org/wiki/Cortana" TargetMode="Externa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hyperlink" Target="https://fr.wikipedia.org/wiki/Siri_(logiciel)" TargetMode="External"/><Relationship Id="rId1" Type="http://schemas.openxmlformats.org/officeDocument/2006/relationships/image" Target="../media/image16.png"/><Relationship Id="rId6" Type="http://schemas.openxmlformats.org/officeDocument/2006/relationships/hyperlink" Target="https://en.wikipedia.org/wiki/Amazon_Alexa" TargetMode="External"/><Relationship Id="rId5" Type="http://schemas.openxmlformats.org/officeDocument/2006/relationships/image" Target="../media/image18.png"/><Relationship Id="rId10" Type="http://schemas.openxmlformats.org/officeDocument/2006/relationships/hyperlink" Target="http://www.ineedtoknow.org/facebook-video/" TargetMode="External"/><Relationship Id="rId4" Type="http://schemas.openxmlformats.org/officeDocument/2006/relationships/hyperlink" Target="https://play.google.com/store/apps/details?id=com.RSen.OpenMic.Pheonix" TargetMode="External"/><Relationship Id="rId9" Type="http://schemas.openxmlformats.org/officeDocument/2006/relationships/image" Target="../media/image20.png"/></Relationships>
</file>

<file path=ppt/diagrams/_rels/data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ata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_rels/data9.xml.rels><?xml version="1.0" encoding="UTF-8" standalone="yes"?>
<Relationships xmlns="http://schemas.openxmlformats.org/package/2006/relationships"><Relationship Id="rId3" Type="http://schemas.openxmlformats.org/officeDocument/2006/relationships/hyperlink" Target="http://www.finance.lacity.org/changing-or-closing-your-business" TargetMode="External"/><Relationship Id="rId2" Type="http://schemas.openxmlformats.org/officeDocument/2006/relationships/image" Target="../media/image71.png"/><Relationship Id="rId1" Type="http://schemas.openxmlformats.org/officeDocument/2006/relationships/hyperlink" Target="http://www.gosiaborzecka.net/" TargetMode="External"/><Relationship Id="rId6" Type="http://schemas.openxmlformats.org/officeDocument/2006/relationships/image" Target="../media/image73.png"/><Relationship Id="rId5" Type="http://schemas.openxmlformats.org/officeDocument/2006/relationships/hyperlink" Target="https://rottenwebsites.miraheze.org/wiki/Twitter" TargetMode="External"/><Relationship Id="rId4" Type="http://schemas.openxmlformats.org/officeDocument/2006/relationships/image" Target="../media/image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8" Type="http://schemas.openxmlformats.org/officeDocument/2006/relationships/hyperlink" Target="http://www.ineedtoknow.org/facebook-video/" TargetMode="External"/><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hyperlink" Target="https://en.wikipedia.org/wiki/Cortana" TargetMode="External"/><Relationship Id="rId1" Type="http://schemas.openxmlformats.org/officeDocument/2006/relationships/image" Target="../media/image19.png"/><Relationship Id="rId6" Type="http://schemas.openxmlformats.org/officeDocument/2006/relationships/hyperlink" Target="https://play.google.com/store/apps/details?id=com.RSen.OpenMic.Pheonix" TargetMode="External"/><Relationship Id="rId5" Type="http://schemas.openxmlformats.org/officeDocument/2006/relationships/image" Target="../media/image17.png"/><Relationship Id="rId10" Type="http://schemas.openxmlformats.org/officeDocument/2006/relationships/hyperlink" Target="https://fr.wikipedia.org/wiki/Siri_(logiciel)" TargetMode="External"/><Relationship Id="rId4" Type="http://schemas.openxmlformats.org/officeDocument/2006/relationships/hyperlink" Target="https://en.wikipedia.org/wiki/Amazon_Alexa" TargetMode="External"/><Relationship Id="rId9" Type="http://schemas.openxmlformats.org/officeDocument/2006/relationships/image" Target="../media/image16.png"/></Relationships>
</file>

<file path=ppt/diagrams/_rels/drawing7.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_rels/drawing9.xml.rels><?xml version="1.0" encoding="UTF-8" standalone="yes"?>
<Relationships xmlns="http://schemas.openxmlformats.org/package/2006/relationships"><Relationship Id="rId3" Type="http://schemas.openxmlformats.org/officeDocument/2006/relationships/hyperlink" Target="http://www.gosiaborzecka.net/" TargetMode="External"/><Relationship Id="rId2" Type="http://schemas.openxmlformats.org/officeDocument/2006/relationships/hyperlink" Target="http://www.finance.lacity.org/changing-or-closing-your-business" TargetMode="External"/><Relationship Id="rId1" Type="http://schemas.openxmlformats.org/officeDocument/2006/relationships/image" Target="../media/image71.png"/><Relationship Id="rId6" Type="http://schemas.openxmlformats.org/officeDocument/2006/relationships/image" Target="../media/image73.png"/><Relationship Id="rId5" Type="http://schemas.openxmlformats.org/officeDocument/2006/relationships/hyperlink" Target="https://rottenwebsites.miraheze.org/wiki/Twitter" TargetMode="External"/><Relationship Id="rId4"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46BBB5-34CB-4E1F-90D0-C6F94F1C81D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FF0F6D2-261C-4293-818B-255A79F59500}">
      <dgm:prSet/>
      <dgm:spPr/>
      <dgm:t>
        <a:bodyPr/>
        <a:lstStyle/>
        <a:p>
          <a:r>
            <a:rPr lang="en-GB"/>
            <a:t>What are bots?</a:t>
          </a:r>
          <a:endParaRPr lang="en-US"/>
        </a:p>
      </dgm:t>
    </dgm:pt>
    <dgm:pt modelId="{3175CDAE-E47E-4723-BD66-6F7E761FC3E3}" type="parTrans" cxnId="{7C6B466B-78A2-4EFD-81A7-39F35785FA0E}">
      <dgm:prSet/>
      <dgm:spPr/>
      <dgm:t>
        <a:bodyPr/>
        <a:lstStyle/>
        <a:p>
          <a:endParaRPr lang="en-US"/>
        </a:p>
      </dgm:t>
    </dgm:pt>
    <dgm:pt modelId="{83D3343D-D2E2-41F6-8140-AF298D92BD0C}" type="sibTrans" cxnId="{7C6B466B-78A2-4EFD-81A7-39F35785FA0E}">
      <dgm:prSet/>
      <dgm:spPr/>
      <dgm:t>
        <a:bodyPr/>
        <a:lstStyle/>
        <a:p>
          <a:endParaRPr lang="en-US"/>
        </a:p>
      </dgm:t>
    </dgm:pt>
    <dgm:pt modelId="{75B24865-9502-4697-9A3D-4096056A200E}">
      <dgm:prSet/>
      <dgm:spPr/>
      <dgm:t>
        <a:bodyPr/>
        <a:lstStyle/>
        <a:p>
          <a:r>
            <a:rPr lang="en-GB"/>
            <a:t>Bot Framework</a:t>
          </a:r>
          <a:endParaRPr lang="en-US"/>
        </a:p>
      </dgm:t>
    </dgm:pt>
    <dgm:pt modelId="{693BAB9C-4795-4BC0-936C-58BD2181FADB}" type="parTrans" cxnId="{A35588F1-4F0D-45B6-B01E-70C70C79B35D}">
      <dgm:prSet/>
      <dgm:spPr/>
      <dgm:t>
        <a:bodyPr/>
        <a:lstStyle/>
        <a:p>
          <a:endParaRPr lang="en-US"/>
        </a:p>
      </dgm:t>
    </dgm:pt>
    <dgm:pt modelId="{9B39336A-A4EF-4229-8134-5BD9C00DE89E}" type="sibTrans" cxnId="{A35588F1-4F0D-45B6-B01E-70C70C79B35D}">
      <dgm:prSet/>
      <dgm:spPr/>
      <dgm:t>
        <a:bodyPr/>
        <a:lstStyle/>
        <a:p>
          <a:endParaRPr lang="en-US"/>
        </a:p>
      </dgm:t>
    </dgm:pt>
    <dgm:pt modelId="{51E3F4BA-CCD0-4ECC-B8DB-2E20D3593AA6}">
      <dgm:prSet/>
      <dgm:spPr/>
      <dgm:t>
        <a:bodyPr/>
        <a:lstStyle/>
        <a:p>
          <a:r>
            <a:rPr lang="en-GB"/>
            <a:t>Bot Framework Composer:</a:t>
          </a:r>
          <a:endParaRPr lang="en-US"/>
        </a:p>
      </dgm:t>
    </dgm:pt>
    <dgm:pt modelId="{CF7EE6D7-9A6B-4996-A512-58C06DD32AB8}" type="parTrans" cxnId="{CB8012EE-D8E8-4EF2-A594-A7F8BAB1CC6F}">
      <dgm:prSet/>
      <dgm:spPr/>
      <dgm:t>
        <a:bodyPr/>
        <a:lstStyle/>
        <a:p>
          <a:endParaRPr lang="en-US"/>
        </a:p>
      </dgm:t>
    </dgm:pt>
    <dgm:pt modelId="{A840CED8-011A-4606-8189-096AADA91152}" type="sibTrans" cxnId="{CB8012EE-D8E8-4EF2-A594-A7F8BAB1CC6F}">
      <dgm:prSet/>
      <dgm:spPr/>
      <dgm:t>
        <a:bodyPr/>
        <a:lstStyle/>
        <a:p>
          <a:endParaRPr lang="en-US"/>
        </a:p>
      </dgm:t>
    </dgm:pt>
    <dgm:pt modelId="{71FD0E10-6E06-49A9-8510-56D013716CDA}">
      <dgm:prSet/>
      <dgm:spPr/>
      <dgm:t>
        <a:bodyPr/>
        <a:lstStyle/>
        <a:p>
          <a:r>
            <a:rPr lang="en-GB"/>
            <a:t>How to start?</a:t>
          </a:r>
          <a:endParaRPr lang="en-US"/>
        </a:p>
      </dgm:t>
    </dgm:pt>
    <dgm:pt modelId="{63D7F63F-248E-495E-B11F-CED9E031C3AD}" type="parTrans" cxnId="{95FBC2CD-D42D-493C-AE4D-6F03E715F7A4}">
      <dgm:prSet/>
      <dgm:spPr/>
      <dgm:t>
        <a:bodyPr/>
        <a:lstStyle/>
        <a:p>
          <a:endParaRPr lang="en-US"/>
        </a:p>
      </dgm:t>
    </dgm:pt>
    <dgm:pt modelId="{770206E0-AAC1-4458-99EC-2ADE82B3949A}" type="sibTrans" cxnId="{95FBC2CD-D42D-493C-AE4D-6F03E715F7A4}">
      <dgm:prSet/>
      <dgm:spPr/>
      <dgm:t>
        <a:bodyPr/>
        <a:lstStyle/>
        <a:p>
          <a:endParaRPr lang="en-US"/>
        </a:p>
      </dgm:t>
    </dgm:pt>
    <dgm:pt modelId="{71C7AEEF-8A6D-4F72-9BE9-21699151E605}">
      <dgm:prSet/>
      <dgm:spPr/>
      <dgm:t>
        <a:bodyPr/>
        <a:lstStyle/>
        <a:p>
          <a:r>
            <a:rPr lang="en-GB"/>
            <a:t>How to build?</a:t>
          </a:r>
          <a:endParaRPr lang="en-US"/>
        </a:p>
      </dgm:t>
    </dgm:pt>
    <dgm:pt modelId="{15A0C7B5-ACD8-4E6B-9079-98F759B8B8C2}" type="parTrans" cxnId="{7A8844C9-DFF4-4ED7-B23B-249B2BBBC276}">
      <dgm:prSet/>
      <dgm:spPr/>
      <dgm:t>
        <a:bodyPr/>
        <a:lstStyle/>
        <a:p>
          <a:endParaRPr lang="en-US"/>
        </a:p>
      </dgm:t>
    </dgm:pt>
    <dgm:pt modelId="{AA14012D-BA2A-4A52-A2C9-36C75B5FE542}" type="sibTrans" cxnId="{7A8844C9-DFF4-4ED7-B23B-249B2BBBC276}">
      <dgm:prSet/>
      <dgm:spPr/>
      <dgm:t>
        <a:bodyPr/>
        <a:lstStyle/>
        <a:p>
          <a:endParaRPr lang="en-US"/>
        </a:p>
      </dgm:t>
    </dgm:pt>
    <dgm:pt modelId="{D690C2E3-83A5-4176-B4FC-A64CCC3AC43B}">
      <dgm:prSet/>
      <dgm:spPr/>
      <dgm:t>
        <a:bodyPr/>
        <a:lstStyle/>
        <a:p>
          <a:r>
            <a:rPr lang="en-GB"/>
            <a:t>How to publish?</a:t>
          </a:r>
          <a:endParaRPr lang="en-US"/>
        </a:p>
      </dgm:t>
    </dgm:pt>
    <dgm:pt modelId="{DFB0B32E-0CFC-41A7-A2A0-DDA031DAAEAA}" type="parTrans" cxnId="{4052A3E6-26CF-4C54-AA70-86E9C7C25AC0}">
      <dgm:prSet/>
      <dgm:spPr/>
      <dgm:t>
        <a:bodyPr/>
        <a:lstStyle/>
        <a:p>
          <a:endParaRPr lang="en-US"/>
        </a:p>
      </dgm:t>
    </dgm:pt>
    <dgm:pt modelId="{731B1AAC-CDB1-474A-9D23-C1A3496975E5}" type="sibTrans" cxnId="{4052A3E6-26CF-4C54-AA70-86E9C7C25AC0}">
      <dgm:prSet/>
      <dgm:spPr/>
      <dgm:t>
        <a:bodyPr/>
        <a:lstStyle/>
        <a:p>
          <a:endParaRPr lang="en-US"/>
        </a:p>
      </dgm:t>
    </dgm:pt>
    <dgm:pt modelId="{193D5FB7-5FF4-43A5-9CC6-27101D869BDC}" type="pres">
      <dgm:prSet presAssocID="{F946BBB5-34CB-4E1F-90D0-C6F94F1C81DA}" presName="root" presStyleCnt="0">
        <dgm:presLayoutVars>
          <dgm:dir/>
          <dgm:resizeHandles val="exact"/>
        </dgm:presLayoutVars>
      </dgm:prSet>
      <dgm:spPr/>
    </dgm:pt>
    <dgm:pt modelId="{48893863-53E7-4025-ACCD-CD62D04D8124}" type="pres">
      <dgm:prSet presAssocID="{CFF0F6D2-261C-4293-818B-255A79F59500}" presName="compNode" presStyleCnt="0"/>
      <dgm:spPr/>
    </dgm:pt>
    <dgm:pt modelId="{B44EE1AA-F97C-4BE7-8803-791238E3895C}" type="pres">
      <dgm:prSet presAssocID="{CFF0F6D2-261C-4293-818B-255A79F59500}" presName="bgRect" presStyleLbl="bgShp" presStyleIdx="0" presStyleCnt="3"/>
      <dgm:spPr/>
    </dgm:pt>
    <dgm:pt modelId="{E7E5D099-7424-4C99-94A5-4DD24CB57ABF}" type="pres">
      <dgm:prSet presAssocID="{CFF0F6D2-261C-4293-818B-255A79F5950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7C04EF4A-EE47-40C3-9C3D-4C5CB3838CAC}" type="pres">
      <dgm:prSet presAssocID="{CFF0F6D2-261C-4293-818B-255A79F59500}" presName="spaceRect" presStyleCnt="0"/>
      <dgm:spPr/>
    </dgm:pt>
    <dgm:pt modelId="{164566C8-134D-4C90-89CF-2ADDC86518C8}" type="pres">
      <dgm:prSet presAssocID="{CFF0F6D2-261C-4293-818B-255A79F59500}" presName="parTx" presStyleLbl="revTx" presStyleIdx="0" presStyleCnt="4">
        <dgm:presLayoutVars>
          <dgm:chMax val="0"/>
          <dgm:chPref val="0"/>
        </dgm:presLayoutVars>
      </dgm:prSet>
      <dgm:spPr/>
    </dgm:pt>
    <dgm:pt modelId="{12747E11-CA57-4594-893D-DC7FFC6D9E71}" type="pres">
      <dgm:prSet presAssocID="{83D3343D-D2E2-41F6-8140-AF298D92BD0C}" presName="sibTrans" presStyleCnt="0"/>
      <dgm:spPr/>
    </dgm:pt>
    <dgm:pt modelId="{731DE72C-47A8-4B46-87E8-66C3390F45D8}" type="pres">
      <dgm:prSet presAssocID="{75B24865-9502-4697-9A3D-4096056A200E}" presName="compNode" presStyleCnt="0"/>
      <dgm:spPr/>
    </dgm:pt>
    <dgm:pt modelId="{0B3DF87E-927A-42D3-88FA-421618FA2DAF}" type="pres">
      <dgm:prSet presAssocID="{75B24865-9502-4697-9A3D-4096056A200E}" presName="bgRect" presStyleLbl="bgShp" presStyleIdx="1" presStyleCnt="3"/>
      <dgm:spPr/>
    </dgm:pt>
    <dgm:pt modelId="{16B54051-8A5B-4B8F-A48F-D9BF476CEA26}" type="pres">
      <dgm:prSet presAssocID="{75B24865-9502-4697-9A3D-4096056A200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B1618CD-0B73-43EE-A58F-2BA565D8EC65}" type="pres">
      <dgm:prSet presAssocID="{75B24865-9502-4697-9A3D-4096056A200E}" presName="spaceRect" presStyleCnt="0"/>
      <dgm:spPr/>
    </dgm:pt>
    <dgm:pt modelId="{2C275377-C8BF-46F7-89A3-CBBBF5EF7F13}" type="pres">
      <dgm:prSet presAssocID="{75B24865-9502-4697-9A3D-4096056A200E}" presName="parTx" presStyleLbl="revTx" presStyleIdx="1" presStyleCnt="4">
        <dgm:presLayoutVars>
          <dgm:chMax val="0"/>
          <dgm:chPref val="0"/>
        </dgm:presLayoutVars>
      </dgm:prSet>
      <dgm:spPr/>
    </dgm:pt>
    <dgm:pt modelId="{F1038F23-2665-4230-920B-0F68115F58C3}" type="pres">
      <dgm:prSet presAssocID="{9B39336A-A4EF-4229-8134-5BD9C00DE89E}" presName="sibTrans" presStyleCnt="0"/>
      <dgm:spPr/>
    </dgm:pt>
    <dgm:pt modelId="{B31CAEFE-D074-4BF0-8030-C497FBEC3EF8}" type="pres">
      <dgm:prSet presAssocID="{51E3F4BA-CCD0-4ECC-B8DB-2E20D3593AA6}" presName="compNode" presStyleCnt="0"/>
      <dgm:spPr/>
    </dgm:pt>
    <dgm:pt modelId="{C39F74CF-19C1-459D-BC8A-5505C9B67B96}" type="pres">
      <dgm:prSet presAssocID="{51E3F4BA-CCD0-4ECC-B8DB-2E20D3593AA6}" presName="bgRect" presStyleLbl="bgShp" presStyleIdx="2" presStyleCnt="3"/>
      <dgm:spPr/>
    </dgm:pt>
    <dgm:pt modelId="{16BFADE1-6F35-4601-BE2D-EEC95E24686F}" type="pres">
      <dgm:prSet presAssocID="{51E3F4BA-CCD0-4ECC-B8DB-2E20D3593AA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eble clef"/>
        </a:ext>
      </dgm:extLst>
    </dgm:pt>
    <dgm:pt modelId="{5349E9B5-694F-46C0-AE5F-7AFD7319E73E}" type="pres">
      <dgm:prSet presAssocID="{51E3F4BA-CCD0-4ECC-B8DB-2E20D3593AA6}" presName="spaceRect" presStyleCnt="0"/>
      <dgm:spPr/>
    </dgm:pt>
    <dgm:pt modelId="{DE6BF232-39F2-41EE-84F7-0E0AC4F02E07}" type="pres">
      <dgm:prSet presAssocID="{51E3F4BA-CCD0-4ECC-B8DB-2E20D3593AA6}" presName="parTx" presStyleLbl="revTx" presStyleIdx="2" presStyleCnt="4">
        <dgm:presLayoutVars>
          <dgm:chMax val="0"/>
          <dgm:chPref val="0"/>
        </dgm:presLayoutVars>
      </dgm:prSet>
      <dgm:spPr/>
    </dgm:pt>
    <dgm:pt modelId="{D993F37C-8DAB-41A7-BA5E-77CF0938E119}" type="pres">
      <dgm:prSet presAssocID="{51E3F4BA-CCD0-4ECC-B8DB-2E20D3593AA6}" presName="desTx" presStyleLbl="revTx" presStyleIdx="3" presStyleCnt="4">
        <dgm:presLayoutVars/>
      </dgm:prSet>
      <dgm:spPr/>
    </dgm:pt>
  </dgm:ptLst>
  <dgm:cxnLst>
    <dgm:cxn modelId="{A7DF900A-4722-465E-B36A-97AD1A38484A}" type="presOf" srcId="{CFF0F6D2-261C-4293-818B-255A79F59500}" destId="{164566C8-134D-4C90-89CF-2ADDC86518C8}" srcOrd="0" destOrd="0" presId="urn:microsoft.com/office/officeart/2018/2/layout/IconVerticalSolidList"/>
    <dgm:cxn modelId="{3C4DE72B-0511-4155-A259-BB8FC8A1439F}" type="presOf" srcId="{71FD0E10-6E06-49A9-8510-56D013716CDA}" destId="{D993F37C-8DAB-41A7-BA5E-77CF0938E119}" srcOrd="0" destOrd="0" presId="urn:microsoft.com/office/officeart/2018/2/layout/IconVerticalSolidList"/>
    <dgm:cxn modelId="{5254C234-F952-4096-B5B2-2BF80F20F495}" type="presOf" srcId="{75B24865-9502-4697-9A3D-4096056A200E}" destId="{2C275377-C8BF-46F7-89A3-CBBBF5EF7F13}" srcOrd="0" destOrd="0" presId="urn:microsoft.com/office/officeart/2018/2/layout/IconVerticalSolidList"/>
    <dgm:cxn modelId="{75CB325C-79D5-439E-B122-3E06EEDDA819}" type="presOf" srcId="{F946BBB5-34CB-4E1F-90D0-C6F94F1C81DA}" destId="{193D5FB7-5FF4-43A5-9CC6-27101D869BDC}" srcOrd="0" destOrd="0" presId="urn:microsoft.com/office/officeart/2018/2/layout/IconVerticalSolidList"/>
    <dgm:cxn modelId="{95F75762-CC06-49A5-A8D1-23ECC678513C}" type="presOf" srcId="{71C7AEEF-8A6D-4F72-9BE9-21699151E605}" destId="{D993F37C-8DAB-41A7-BA5E-77CF0938E119}" srcOrd="0" destOrd="1" presId="urn:microsoft.com/office/officeart/2018/2/layout/IconVerticalSolidList"/>
    <dgm:cxn modelId="{7C6B466B-78A2-4EFD-81A7-39F35785FA0E}" srcId="{F946BBB5-34CB-4E1F-90D0-C6F94F1C81DA}" destId="{CFF0F6D2-261C-4293-818B-255A79F59500}" srcOrd="0" destOrd="0" parTransId="{3175CDAE-E47E-4723-BD66-6F7E761FC3E3}" sibTransId="{83D3343D-D2E2-41F6-8140-AF298D92BD0C}"/>
    <dgm:cxn modelId="{204B5CA0-95FB-4B7C-92A7-ABEA78A9DF24}" type="presOf" srcId="{D690C2E3-83A5-4176-B4FC-A64CCC3AC43B}" destId="{D993F37C-8DAB-41A7-BA5E-77CF0938E119}" srcOrd="0" destOrd="2" presId="urn:microsoft.com/office/officeart/2018/2/layout/IconVerticalSolidList"/>
    <dgm:cxn modelId="{7A8844C9-DFF4-4ED7-B23B-249B2BBBC276}" srcId="{51E3F4BA-CCD0-4ECC-B8DB-2E20D3593AA6}" destId="{71C7AEEF-8A6D-4F72-9BE9-21699151E605}" srcOrd="1" destOrd="0" parTransId="{15A0C7B5-ACD8-4E6B-9079-98F759B8B8C2}" sibTransId="{AA14012D-BA2A-4A52-A2C9-36C75B5FE542}"/>
    <dgm:cxn modelId="{95FBC2CD-D42D-493C-AE4D-6F03E715F7A4}" srcId="{51E3F4BA-CCD0-4ECC-B8DB-2E20D3593AA6}" destId="{71FD0E10-6E06-49A9-8510-56D013716CDA}" srcOrd="0" destOrd="0" parTransId="{63D7F63F-248E-495E-B11F-CED9E031C3AD}" sibTransId="{770206E0-AAC1-4458-99EC-2ADE82B3949A}"/>
    <dgm:cxn modelId="{4052A3E6-26CF-4C54-AA70-86E9C7C25AC0}" srcId="{51E3F4BA-CCD0-4ECC-B8DB-2E20D3593AA6}" destId="{D690C2E3-83A5-4176-B4FC-A64CCC3AC43B}" srcOrd="2" destOrd="0" parTransId="{DFB0B32E-0CFC-41A7-A2A0-DDA031DAAEAA}" sibTransId="{731B1AAC-CDB1-474A-9D23-C1A3496975E5}"/>
    <dgm:cxn modelId="{CB8012EE-D8E8-4EF2-A594-A7F8BAB1CC6F}" srcId="{F946BBB5-34CB-4E1F-90D0-C6F94F1C81DA}" destId="{51E3F4BA-CCD0-4ECC-B8DB-2E20D3593AA6}" srcOrd="2" destOrd="0" parTransId="{CF7EE6D7-9A6B-4996-A512-58C06DD32AB8}" sibTransId="{A840CED8-011A-4606-8189-096AADA91152}"/>
    <dgm:cxn modelId="{A35588F1-4F0D-45B6-B01E-70C70C79B35D}" srcId="{F946BBB5-34CB-4E1F-90D0-C6F94F1C81DA}" destId="{75B24865-9502-4697-9A3D-4096056A200E}" srcOrd="1" destOrd="0" parTransId="{693BAB9C-4795-4BC0-936C-58BD2181FADB}" sibTransId="{9B39336A-A4EF-4229-8134-5BD9C00DE89E}"/>
    <dgm:cxn modelId="{3AB47FF7-0481-4BB4-9494-C12783CA6191}" type="presOf" srcId="{51E3F4BA-CCD0-4ECC-B8DB-2E20D3593AA6}" destId="{DE6BF232-39F2-41EE-84F7-0E0AC4F02E07}" srcOrd="0" destOrd="0" presId="urn:microsoft.com/office/officeart/2018/2/layout/IconVerticalSolidList"/>
    <dgm:cxn modelId="{22621C4F-57F0-4B6C-BA28-C70924668E02}" type="presParOf" srcId="{193D5FB7-5FF4-43A5-9CC6-27101D869BDC}" destId="{48893863-53E7-4025-ACCD-CD62D04D8124}" srcOrd="0" destOrd="0" presId="urn:microsoft.com/office/officeart/2018/2/layout/IconVerticalSolidList"/>
    <dgm:cxn modelId="{BCF219C2-D141-416E-9AF3-E4174B1E9C94}" type="presParOf" srcId="{48893863-53E7-4025-ACCD-CD62D04D8124}" destId="{B44EE1AA-F97C-4BE7-8803-791238E3895C}" srcOrd="0" destOrd="0" presId="urn:microsoft.com/office/officeart/2018/2/layout/IconVerticalSolidList"/>
    <dgm:cxn modelId="{BD3702AA-2C85-4DEA-81EA-23039BD55C1B}" type="presParOf" srcId="{48893863-53E7-4025-ACCD-CD62D04D8124}" destId="{E7E5D099-7424-4C99-94A5-4DD24CB57ABF}" srcOrd="1" destOrd="0" presId="urn:microsoft.com/office/officeart/2018/2/layout/IconVerticalSolidList"/>
    <dgm:cxn modelId="{1A92AD09-EAD4-4B1E-A876-BACE565468EE}" type="presParOf" srcId="{48893863-53E7-4025-ACCD-CD62D04D8124}" destId="{7C04EF4A-EE47-40C3-9C3D-4C5CB3838CAC}" srcOrd="2" destOrd="0" presId="urn:microsoft.com/office/officeart/2018/2/layout/IconVerticalSolidList"/>
    <dgm:cxn modelId="{B2983711-9476-44BB-83B5-48487AF350FA}" type="presParOf" srcId="{48893863-53E7-4025-ACCD-CD62D04D8124}" destId="{164566C8-134D-4C90-89CF-2ADDC86518C8}" srcOrd="3" destOrd="0" presId="urn:microsoft.com/office/officeart/2018/2/layout/IconVerticalSolidList"/>
    <dgm:cxn modelId="{2175B246-FC53-46B6-8639-6F0E537F60A3}" type="presParOf" srcId="{193D5FB7-5FF4-43A5-9CC6-27101D869BDC}" destId="{12747E11-CA57-4594-893D-DC7FFC6D9E71}" srcOrd="1" destOrd="0" presId="urn:microsoft.com/office/officeart/2018/2/layout/IconVerticalSolidList"/>
    <dgm:cxn modelId="{2A137FD5-A8EB-40D8-8633-1DA4000A3634}" type="presParOf" srcId="{193D5FB7-5FF4-43A5-9CC6-27101D869BDC}" destId="{731DE72C-47A8-4B46-87E8-66C3390F45D8}" srcOrd="2" destOrd="0" presId="urn:microsoft.com/office/officeart/2018/2/layout/IconVerticalSolidList"/>
    <dgm:cxn modelId="{8D8530D0-B352-461E-BF37-CADE14A3BB21}" type="presParOf" srcId="{731DE72C-47A8-4B46-87E8-66C3390F45D8}" destId="{0B3DF87E-927A-42D3-88FA-421618FA2DAF}" srcOrd="0" destOrd="0" presId="urn:microsoft.com/office/officeart/2018/2/layout/IconVerticalSolidList"/>
    <dgm:cxn modelId="{C37C012C-DDF3-4092-B676-663EF91913F9}" type="presParOf" srcId="{731DE72C-47A8-4B46-87E8-66C3390F45D8}" destId="{16B54051-8A5B-4B8F-A48F-D9BF476CEA26}" srcOrd="1" destOrd="0" presId="urn:microsoft.com/office/officeart/2018/2/layout/IconVerticalSolidList"/>
    <dgm:cxn modelId="{D2974815-6E5E-4CF8-85CE-D19D308DDE4A}" type="presParOf" srcId="{731DE72C-47A8-4B46-87E8-66C3390F45D8}" destId="{CB1618CD-0B73-43EE-A58F-2BA565D8EC65}" srcOrd="2" destOrd="0" presId="urn:microsoft.com/office/officeart/2018/2/layout/IconVerticalSolidList"/>
    <dgm:cxn modelId="{E73D2D07-11AC-450D-AA46-C6F88E8CA8AC}" type="presParOf" srcId="{731DE72C-47A8-4B46-87E8-66C3390F45D8}" destId="{2C275377-C8BF-46F7-89A3-CBBBF5EF7F13}" srcOrd="3" destOrd="0" presId="urn:microsoft.com/office/officeart/2018/2/layout/IconVerticalSolidList"/>
    <dgm:cxn modelId="{F51841F9-041D-40D3-8697-67207C935832}" type="presParOf" srcId="{193D5FB7-5FF4-43A5-9CC6-27101D869BDC}" destId="{F1038F23-2665-4230-920B-0F68115F58C3}" srcOrd="3" destOrd="0" presId="urn:microsoft.com/office/officeart/2018/2/layout/IconVerticalSolidList"/>
    <dgm:cxn modelId="{AA0EE18D-E474-4DB9-8209-2745C87E6A39}" type="presParOf" srcId="{193D5FB7-5FF4-43A5-9CC6-27101D869BDC}" destId="{B31CAEFE-D074-4BF0-8030-C497FBEC3EF8}" srcOrd="4" destOrd="0" presId="urn:microsoft.com/office/officeart/2018/2/layout/IconVerticalSolidList"/>
    <dgm:cxn modelId="{E0227C87-CB1D-4373-9C1B-F9B1F9142622}" type="presParOf" srcId="{B31CAEFE-D074-4BF0-8030-C497FBEC3EF8}" destId="{C39F74CF-19C1-459D-BC8A-5505C9B67B96}" srcOrd="0" destOrd="0" presId="urn:microsoft.com/office/officeart/2018/2/layout/IconVerticalSolidList"/>
    <dgm:cxn modelId="{0D0BBF9F-6C4B-4B71-99E7-8A366625836E}" type="presParOf" srcId="{B31CAEFE-D074-4BF0-8030-C497FBEC3EF8}" destId="{16BFADE1-6F35-4601-BE2D-EEC95E24686F}" srcOrd="1" destOrd="0" presId="urn:microsoft.com/office/officeart/2018/2/layout/IconVerticalSolidList"/>
    <dgm:cxn modelId="{E00601A1-4363-4AA4-AA1F-1996698E0441}" type="presParOf" srcId="{B31CAEFE-D074-4BF0-8030-C497FBEC3EF8}" destId="{5349E9B5-694F-46C0-AE5F-7AFD7319E73E}" srcOrd="2" destOrd="0" presId="urn:microsoft.com/office/officeart/2018/2/layout/IconVerticalSolidList"/>
    <dgm:cxn modelId="{0EFA651D-0C7E-4A0E-BCDB-FB749DDD0A38}" type="presParOf" srcId="{B31CAEFE-D074-4BF0-8030-C497FBEC3EF8}" destId="{DE6BF232-39F2-41EE-84F7-0E0AC4F02E07}" srcOrd="3" destOrd="0" presId="urn:microsoft.com/office/officeart/2018/2/layout/IconVerticalSolidList"/>
    <dgm:cxn modelId="{3FF0F83F-0CCB-47CF-8698-61E2B61189A4}" type="presParOf" srcId="{B31CAEFE-D074-4BF0-8030-C497FBEC3EF8}" destId="{D993F37C-8DAB-41A7-BA5E-77CF0938E11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DDA975-7561-4CD3-B2B0-B0C45149AC8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938D1A9-204B-4D5D-9597-787250712683}">
      <dgm:prSet/>
      <dgm:spPr/>
      <dgm:t>
        <a:bodyPr/>
        <a:lstStyle/>
        <a:p>
          <a:pPr>
            <a:lnSpc>
              <a:spcPct val="100000"/>
            </a:lnSpc>
          </a:pPr>
          <a:r>
            <a:rPr lang="en-GB"/>
            <a:t>Application that performs an automated task</a:t>
          </a:r>
          <a:endParaRPr lang="en-US"/>
        </a:p>
      </dgm:t>
    </dgm:pt>
    <dgm:pt modelId="{BA6B8C89-96B6-464E-B980-8AFC23FBF3D1}" type="parTrans" cxnId="{0B59319D-7437-4306-8D22-CB58BBF44EBD}">
      <dgm:prSet/>
      <dgm:spPr/>
      <dgm:t>
        <a:bodyPr/>
        <a:lstStyle/>
        <a:p>
          <a:endParaRPr lang="en-US"/>
        </a:p>
      </dgm:t>
    </dgm:pt>
    <dgm:pt modelId="{2DF2064B-AAA8-4318-81CA-F5F88A3ED79C}" type="sibTrans" cxnId="{0B59319D-7437-4306-8D22-CB58BBF44EBD}">
      <dgm:prSet/>
      <dgm:spPr/>
      <dgm:t>
        <a:bodyPr/>
        <a:lstStyle/>
        <a:p>
          <a:pPr>
            <a:lnSpc>
              <a:spcPct val="100000"/>
            </a:lnSpc>
          </a:pPr>
          <a:endParaRPr lang="en-US"/>
        </a:p>
      </dgm:t>
    </dgm:pt>
    <dgm:pt modelId="{28BE332B-2319-4266-B26E-BAE8CAE8146E}">
      <dgm:prSet/>
      <dgm:spPr/>
      <dgm:t>
        <a:bodyPr/>
        <a:lstStyle/>
        <a:p>
          <a:pPr>
            <a:lnSpc>
              <a:spcPct val="100000"/>
            </a:lnSpc>
          </a:pPr>
          <a:r>
            <a:rPr lang="en-GB"/>
            <a:t>Conversional interface</a:t>
          </a:r>
          <a:endParaRPr lang="en-US"/>
        </a:p>
      </dgm:t>
    </dgm:pt>
    <dgm:pt modelId="{B6D087E8-4244-4118-81E0-FFBC551FB436}" type="parTrans" cxnId="{A51101ED-6E71-4AB2-8ED4-000D51368F0E}">
      <dgm:prSet/>
      <dgm:spPr/>
      <dgm:t>
        <a:bodyPr/>
        <a:lstStyle/>
        <a:p>
          <a:endParaRPr lang="en-US"/>
        </a:p>
      </dgm:t>
    </dgm:pt>
    <dgm:pt modelId="{9E01C7E0-6FEA-4BB4-A7E0-4EC2F5D3449A}" type="sibTrans" cxnId="{A51101ED-6E71-4AB2-8ED4-000D51368F0E}">
      <dgm:prSet/>
      <dgm:spPr/>
      <dgm:t>
        <a:bodyPr/>
        <a:lstStyle/>
        <a:p>
          <a:pPr>
            <a:lnSpc>
              <a:spcPct val="100000"/>
            </a:lnSpc>
          </a:pPr>
          <a:endParaRPr lang="en-US"/>
        </a:p>
      </dgm:t>
    </dgm:pt>
    <dgm:pt modelId="{F6B9A241-9465-497D-9C68-A7CEBC5C27C3}">
      <dgm:prSet/>
      <dgm:spPr/>
      <dgm:t>
        <a:bodyPr/>
        <a:lstStyle/>
        <a:p>
          <a:pPr>
            <a:lnSpc>
              <a:spcPct val="100000"/>
            </a:lnSpc>
          </a:pPr>
          <a:r>
            <a:rPr lang="en-GB" dirty="0"/>
            <a:t>Go where your audience is</a:t>
          </a:r>
          <a:endParaRPr lang="en-US" dirty="0"/>
        </a:p>
      </dgm:t>
    </dgm:pt>
    <dgm:pt modelId="{571A252E-BE25-440B-AF00-B8E2C1390A49}" type="parTrans" cxnId="{B475B486-1C3E-4CDE-AFC2-4EDAA077AE45}">
      <dgm:prSet/>
      <dgm:spPr/>
      <dgm:t>
        <a:bodyPr/>
        <a:lstStyle/>
        <a:p>
          <a:endParaRPr lang="en-US"/>
        </a:p>
      </dgm:t>
    </dgm:pt>
    <dgm:pt modelId="{DEF500F0-9033-4BAF-A6FB-F662140170CA}" type="sibTrans" cxnId="{B475B486-1C3E-4CDE-AFC2-4EDAA077AE45}">
      <dgm:prSet/>
      <dgm:spPr/>
      <dgm:t>
        <a:bodyPr/>
        <a:lstStyle/>
        <a:p>
          <a:pPr>
            <a:lnSpc>
              <a:spcPct val="100000"/>
            </a:lnSpc>
          </a:pPr>
          <a:endParaRPr lang="en-US"/>
        </a:p>
      </dgm:t>
    </dgm:pt>
    <dgm:pt modelId="{AC9BB20C-5077-426B-9188-3DDC4F2F883C}">
      <dgm:prSet/>
      <dgm:spPr/>
      <dgm:t>
        <a:bodyPr/>
        <a:lstStyle/>
        <a:p>
          <a:pPr>
            <a:lnSpc>
              <a:spcPct val="100000"/>
            </a:lnSpc>
          </a:pPr>
          <a:r>
            <a:rPr lang="en-GB"/>
            <a:t>Supporting bot technology is maturing</a:t>
          </a:r>
          <a:endParaRPr lang="en-US"/>
        </a:p>
      </dgm:t>
    </dgm:pt>
    <dgm:pt modelId="{C8295E66-6AB4-4DAB-B75D-0A5ABF553E64}" type="parTrans" cxnId="{BCFA0812-8503-4F7B-86DE-C5CB5260FF4A}">
      <dgm:prSet/>
      <dgm:spPr/>
      <dgm:t>
        <a:bodyPr/>
        <a:lstStyle/>
        <a:p>
          <a:endParaRPr lang="en-US"/>
        </a:p>
      </dgm:t>
    </dgm:pt>
    <dgm:pt modelId="{C04603A5-20AF-4C0F-BE07-33C1666CAD05}" type="sibTrans" cxnId="{BCFA0812-8503-4F7B-86DE-C5CB5260FF4A}">
      <dgm:prSet/>
      <dgm:spPr/>
      <dgm:t>
        <a:bodyPr/>
        <a:lstStyle/>
        <a:p>
          <a:endParaRPr lang="en-US"/>
        </a:p>
      </dgm:t>
    </dgm:pt>
    <dgm:pt modelId="{85481287-435A-498C-B054-2EF6094A8A0C}" type="pres">
      <dgm:prSet presAssocID="{E0DDA975-7561-4CD3-B2B0-B0C45149AC8E}" presName="root" presStyleCnt="0">
        <dgm:presLayoutVars>
          <dgm:dir/>
          <dgm:resizeHandles val="exact"/>
        </dgm:presLayoutVars>
      </dgm:prSet>
      <dgm:spPr/>
    </dgm:pt>
    <dgm:pt modelId="{7D2C5AAE-424E-4036-A1F6-A36C87FD55A2}" type="pres">
      <dgm:prSet presAssocID="{E0DDA975-7561-4CD3-B2B0-B0C45149AC8E}" presName="container" presStyleCnt="0">
        <dgm:presLayoutVars>
          <dgm:dir/>
          <dgm:resizeHandles val="exact"/>
        </dgm:presLayoutVars>
      </dgm:prSet>
      <dgm:spPr/>
    </dgm:pt>
    <dgm:pt modelId="{FDF8BF57-8762-4E1C-A804-F1F758AD3000}" type="pres">
      <dgm:prSet presAssocID="{3938D1A9-204B-4D5D-9597-787250712683}" presName="compNode" presStyleCnt="0"/>
      <dgm:spPr/>
    </dgm:pt>
    <dgm:pt modelId="{91320630-8A2F-4E8D-9742-65B612F0BF9A}" type="pres">
      <dgm:prSet presAssocID="{3938D1A9-204B-4D5D-9597-787250712683}" presName="iconBgRect" presStyleLbl="bgShp" presStyleIdx="0" presStyleCnt="4"/>
      <dgm:spPr/>
    </dgm:pt>
    <dgm:pt modelId="{3764DBF2-CB00-466F-A943-D83ACA683F01}" type="pres">
      <dgm:prSet presAssocID="{3938D1A9-204B-4D5D-9597-78725071268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78EF215-A749-4BCC-B4FA-B5625198DE01}" type="pres">
      <dgm:prSet presAssocID="{3938D1A9-204B-4D5D-9597-787250712683}" presName="spaceRect" presStyleCnt="0"/>
      <dgm:spPr/>
    </dgm:pt>
    <dgm:pt modelId="{9E791295-B8FA-4E21-BCD4-1626CB0FE383}" type="pres">
      <dgm:prSet presAssocID="{3938D1A9-204B-4D5D-9597-787250712683}" presName="textRect" presStyleLbl="revTx" presStyleIdx="0" presStyleCnt="4">
        <dgm:presLayoutVars>
          <dgm:chMax val="1"/>
          <dgm:chPref val="1"/>
        </dgm:presLayoutVars>
      </dgm:prSet>
      <dgm:spPr/>
    </dgm:pt>
    <dgm:pt modelId="{197870F1-F422-4EBF-9F27-39E997FC8787}" type="pres">
      <dgm:prSet presAssocID="{2DF2064B-AAA8-4318-81CA-F5F88A3ED79C}" presName="sibTrans" presStyleLbl="sibTrans2D1" presStyleIdx="0" presStyleCnt="0"/>
      <dgm:spPr/>
    </dgm:pt>
    <dgm:pt modelId="{8F048779-D7B8-4A63-9E94-C958CC5E6A78}" type="pres">
      <dgm:prSet presAssocID="{28BE332B-2319-4266-B26E-BAE8CAE8146E}" presName="compNode" presStyleCnt="0"/>
      <dgm:spPr/>
    </dgm:pt>
    <dgm:pt modelId="{EBD80554-082A-476B-BD54-38DFFD22F86E}" type="pres">
      <dgm:prSet presAssocID="{28BE332B-2319-4266-B26E-BAE8CAE8146E}" presName="iconBgRect" presStyleLbl="bgShp" presStyleIdx="1" presStyleCnt="4"/>
      <dgm:spPr/>
    </dgm:pt>
    <dgm:pt modelId="{64D2261B-2FA0-4764-980E-CA7537CE51A3}" type="pres">
      <dgm:prSet presAssocID="{28BE332B-2319-4266-B26E-BAE8CAE814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80855B4D-CF5E-47EA-B795-7AEF8E33FA1E}" type="pres">
      <dgm:prSet presAssocID="{28BE332B-2319-4266-B26E-BAE8CAE8146E}" presName="spaceRect" presStyleCnt="0"/>
      <dgm:spPr/>
    </dgm:pt>
    <dgm:pt modelId="{61A96868-0BF1-4263-9228-889A93DE5F6A}" type="pres">
      <dgm:prSet presAssocID="{28BE332B-2319-4266-B26E-BAE8CAE8146E}" presName="textRect" presStyleLbl="revTx" presStyleIdx="1" presStyleCnt="4">
        <dgm:presLayoutVars>
          <dgm:chMax val="1"/>
          <dgm:chPref val="1"/>
        </dgm:presLayoutVars>
      </dgm:prSet>
      <dgm:spPr/>
    </dgm:pt>
    <dgm:pt modelId="{F5C5F3B6-C6D0-4455-9DD8-875CB8C31344}" type="pres">
      <dgm:prSet presAssocID="{9E01C7E0-6FEA-4BB4-A7E0-4EC2F5D3449A}" presName="sibTrans" presStyleLbl="sibTrans2D1" presStyleIdx="0" presStyleCnt="0"/>
      <dgm:spPr/>
    </dgm:pt>
    <dgm:pt modelId="{712EFE8D-27E3-45C5-8EE1-EFEA99B831D2}" type="pres">
      <dgm:prSet presAssocID="{F6B9A241-9465-497D-9C68-A7CEBC5C27C3}" presName="compNode" presStyleCnt="0"/>
      <dgm:spPr/>
    </dgm:pt>
    <dgm:pt modelId="{5B54561D-98E4-43DD-8306-CC9DD3050F91}" type="pres">
      <dgm:prSet presAssocID="{F6B9A241-9465-497D-9C68-A7CEBC5C27C3}" presName="iconBgRect" presStyleLbl="bgShp" presStyleIdx="2" presStyleCnt="4"/>
      <dgm:spPr/>
    </dgm:pt>
    <dgm:pt modelId="{A0E8A792-15BB-4FBA-865F-26FBBFAB52C1}" type="pres">
      <dgm:prSet presAssocID="{F6B9A241-9465-497D-9C68-A7CEBC5C27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A439BEA6-284E-4184-858A-81D916FDBCC9}" type="pres">
      <dgm:prSet presAssocID="{F6B9A241-9465-497D-9C68-A7CEBC5C27C3}" presName="spaceRect" presStyleCnt="0"/>
      <dgm:spPr/>
    </dgm:pt>
    <dgm:pt modelId="{EA9EEA4A-881F-4DC0-B331-85567224D520}" type="pres">
      <dgm:prSet presAssocID="{F6B9A241-9465-497D-9C68-A7CEBC5C27C3}" presName="textRect" presStyleLbl="revTx" presStyleIdx="2" presStyleCnt="4">
        <dgm:presLayoutVars>
          <dgm:chMax val="1"/>
          <dgm:chPref val="1"/>
        </dgm:presLayoutVars>
      </dgm:prSet>
      <dgm:spPr/>
    </dgm:pt>
    <dgm:pt modelId="{3E0E3E11-6C29-4692-B14F-0C28FC3BD121}" type="pres">
      <dgm:prSet presAssocID="{DEF500F0-9033-4BAF-A6FB-F662140170CA}" presName="sibTrans" presStyleLbl="sibTrans2D1" presStyleIdx="0" presStyleCnt="0"/>
      <dgm:spPr/>
    </dgm:pt>
    <dgm:pt modelId="{2A667D59-5112-4D68-A4D1-4744507B0F6D}" type="pres">
      <dgm:prSet presAssocID="{AC9BB20C-5077-426B-9188-3DDC4F2F883C}" presName="compNode" presStyleCnt="0"/>
      <dgm:spPr/>
    </dgm:pt>
    <dgm:pt modelId="{4AE0B5CB-1599-458E-B2B7-0E48C6B69E31}" type="pres">
      <dgm:prSet presAssocID="{AC9BB20C-5077-426B-9188-3DDC4F2F883C}" presName="iconBgRect" presStyleLbl="bgShp" presStyleIdx="3" presStyleCnt="4"/>
      <dgm:spPr/>
    </dgm:pt>
    <dgm:pt modelId="{70D33788-31F5-4C2A-9E84-88E5CC0D3B18}" type="pres">
      <dgm:prSet presAssocID="{AC9BB20C-5077-426B-9188-3DDC4F2F88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CE6F084D-FEAB-4F8D-BEEA-60093EEEB0DC}" type="pres">
      <dgm:prSet presAssocID="{AC9BB20C-5077-426B-9188-3DDC4F2F883C}" presName="spaceRect" presStyleCnt="0"/>
      <dgm:spPr/>
    </dgm:pt>
    <dgm:pt modelId="{C74DBACE-6E9C-4638-9A14-26005B205297}" type="pres">
      <dgm:prSet presAssocID="{AC9BB20C-5077-426B-9188-3DDC4F2F883C}" presName="textRect" presStyleLbl="revTx" presStyleIdx="3" presStyleCnt="4">
        <dgm:presLayoutVars>
          <dgm:chMax val="1"/>
          <dgm:chPref val="1"/>
        </dgm:presLayoutVars>
      </dgm:prSet>
      <dgm:spPr/>
    </dgm:pt>
  </dgm:ptLst>
  <dgm:cxnLst>
    <dgm:cxn modelId="{BCFA0812-8503-4F7B-86DE-C5CB5260FF4A}" srcId="{E0DDA975-7561-4CD3-B2B0-B0C45149AC8E}" destId="{AC9BB20C-5077-426B-9188-3DDC4F2F883C}" srcOrd="3" destOrd="0" parTransId="{C8295E66-6AB4-4DAB-B75D-0A5ABF553E64}" sibTransId="{C04603A5-20AF-4C0F-BE07-33C1666CAD05}"/>
    <dgm:cxn modelId="{C418C838-F293-4BC6-AB02-810311B37DF1}" type="presOf" srcId="{E0DDA975-7561-4CD3-B2B0-B0C45149AC8E}" destId="{85481287-435A-498C-B054-2EF6094A8A0C}" srcOrd="0" destOrd="0" presId="urn:microsoft.com/office/officeart/2018/2/layout/IconCircleList"/>
    <dgm:cxn modelId="{E452BE4F-4FA5-41C4-8ED1-8D1D14F032D1}" type="presOf" srcId="{28BE332B-2319-4266-B26E-BAE8CAE8146E}" destId="{61A96868-0BF1-4263-9228-889A93DE5F6A}" srcOrd="0" destOrd="0" presId="urn:microsoft.com/office/officeart/2018/2/layout/IconCircleList"/>
    <dgm:cxn modelId="{B475B486-1C3E-4CDE-AFC2-4EDAA077AE45}" srcId="{E0DDA975-7561-4CD3-B2B0-B0C45149AC8E}" destId="{F6B9A241-9465-497D-9C68-A7CEBC5C27C3}" srcOrd="2" destOrd="0" parTransId="{571A252E-BE25-440B-AF00-B8E2C1390A49}" sibTransId="{DEF500F0-9033-4BAF-A6FB-F662140170CA}"/>
    <dgm:cxn modelId="{323AA399-A685-48AC-80B3-133C16CC6506}" type="presOf" srcId="{AC9BB20C-5077-426B-9188-3DDC4F2F883C}" destId="{C74DBACE-6E9C-4638-9A14-26005B205297}" srcOrd="0" destOrd="0" presId="urn:microsoft.com/office/officeart/2018/2/layout/IconCircleList"/>
    <dgm:cxn modelId="{0B59319D-7437-4306-8D22-CB58BBF44EBD}" srcId="{E0DDA975-7561-4CD3-B2B0-B0C45149AC8E}" destId="{3938D1A9-204B-4D5D-9597-787250712683}" srcOrd="0" destOrd="0" parTransId="{BA6B8C89-96B6-464E-B980-8AFC23FBF3D1}" sibTransId="{2DF2064B-AAA8-4318-81CA-F5F88A3ED79C}"/>
    <dgm:cxn modelId="{B83C21B2-C359-4BA0-A3C3-730CAC805CF2}" type="presOf" srcId="{DEF500F0-9033-4BAF-A6FB-F662140170CA}" destId="{3E0E3E11-6C29-4692-B14F-0C28FC3BD121}" srcOrd="0" destOrd="0" presId="urn:microsoft.com/office/officeart/2018/2/layout/IconCircleList"/>
    <dgm:cxn modelId="{1CF225B7-F50A-4803-A57B-73593559896F}" type="presOf" srcId="{2DF2064B-AAA8-4318-81CA-F5F88A3ED79C}" destId="{197870F1-F422-4EBF-9F27-39E997FC8787}" srcOrd="0" destOrd="0" presId="urn:microsoft.com/office/officeart/2018/2/layout/IconCircleList"/>
    <dgm:cxn modelId="{77DFEBC8-4B9E-40A2-9823-C6AFD0F85D9C}" type="presOf" srcId="{3938D1A9-204B-4D5D-9597-787250712683}" destId="{9E791295-B8FA-4E21-BCD4-1626CB0FE383}" srcOrd="0" destOrd="0" presId="urn:microsoft.com/office/officeart/2018/2/layout/IconCircleList"/>
    <dgm:cxn modelId="{E56243D0-C559-4BCE-8D30-6D79C1DE9D53}" type="presOf" srcId="{9E01C7E0-6FEA-4BB4-A7E0-4EC2F5D3449A}" destId="{F5C5F3B6-C6D0-4455-9DD8-875CB8C31344}" srcOrd="0" destOrd="0" presId="urn:microsoft.com/office/officeart/2018/2/layout/IconCircleList"/>
    <dgm:cxn modelId="{A51101ED-6E71-4AB2-8ED4-000D51368F0E}" srcId="{E0DDA975-7561-4CD3-B2B0-B0C45149AC8E}" destId="{28BE332B-2319-4266-B26E-BAE8CAE8146E}" srcOrd="1" destOrd="0" parTransId="{B6D087E8-4244-4118-81E0-FFBC551FB436}" sibTransId="{9E01C7E0-6FEA-4BB4-A7E0-4EC2F5D3449A}"/>
    <dgm:cxn modelId="{130B90F8-0295-468C-92C6-5183FF0A0A05}" type="presOf" srcId="{F6B9A241-9465-497D-9C68-A7CEBC5C27C3}" destId="{EA9EEA4A-881F-4DC0-B331-85567224D520}" srcOrd="0" destOrd="0" presId="urn:microsoft.com/office/officeart/2018/2/layout/IconCircleList"/>
    <dgm:cxn modelId="{05B0233A-CC9E-4998-B3F9-D7E9C165DD65}" type="presParOf" srcId="{85481287-435A-498C-B054-2EF6094A8A0C}" destId="{7D2C5AAE-424E-4036-A1F6-A36C87FD55A2}" srcOrd="0" destOrd="0" presId="urn:microsoft.com/office/officeart/2018/2/layout/IconCircleList"/>
    <dgm:cxn modelId="{9EE1C4F2-17F7-4AFF-A8B1-03DC3F2E3717}" type="presParOf" srcId="{7D2C5AAE-424E-4036-A1F6-A36C87FD55A2}" destId="{FDF8BF57-8762-4E1C-A804-F1F758AD3000}" srcOrd="0" destOrd="0" presId="urn:microsoft.com/office/officeart/2018/2/layout/IconCircleList"/>
    <dgm:cxn modelId="{A0A99F53-5BAD-47C7-85A1-FDE09ABA2B0A}" type="presParOf" srcId="{FDF8BF57-8762-4E1C-A804-F1F758AD3000}" destId="{91320630-8A2F-4E8D-9742-65B612F0BF9A}" srcOrd="0" destOrd="0" presId="urn:microsoft.com/office/officeart/2018/2/layout/IconCircleList"/>
    <dgm:cxn modelId="{D246101F-F854-41AB-8C5A-C209F0019DD1}" type="presParOf" srcId="{FDF8BF57-8762-4E1C-A804-F1F758AD3000}" destId="{3764DBF2-CB00-466F-A943-D83ACA683F01}" srcOrd="1" destOrd="0" presId="urn:microsoft.com/office/officeart/2018/2/layout/IconCircleList"/>
    <dgm:cxn modelId="{F586E23E-156C-4FC8-90EF-461B48AC8D04}" type="presParOf" srcId="{FDF8BF57-8762-4E1C-A804-F1F758AD3000}" destId="{478EF215-A749-4BCC-B4FA-B5625198DE01}" srcOrd="2" destOrd="0" presId="urn:microsoft.com/office/officeart/2018/2/layout/IconCircleList"/>
    <dgm:cxn modelId="{6FEF98A3-2C48-4629-92E0-3C65DEF47AB0}" type="presParOf" srcId="{FDF8BF57-8762-4E1C-A804-F1F758AD3000}" destId="{9E791295-B8FA-4E21-BCD4-1626CB0FE383}" srcOrd="3" destOrd="0" presId="urn:microsoft.com/office/officeart/2018/2/layout/IconCircleList"/>
    <dgm:cxn modelId="{C08894D2-71FB-4FB6-A30C-8E2909C2BAAA}" type="presParOf" srcId="{7D2C5AAE-424E-4036-A1F6-A36C87FD55A2}" destId="{197870F1-F422-4EBF-9F27-39E997FC8787}" srcOrd="1" destOrd="0" presId="urn:microsoft.com/office/officeart/2018/2/layout/IconCircleList"/>
    <dgm:cxn modelId="{748BA632-EFD6-4B1C-A7A9-FF791D4B2B88}" type="presParOf" srcId="{7D2C5AAE-424E-4036-A1F6-A36C87FD55A2}" destId="{8F048779-D7B8-4A63-9E94-C958CC5E6A78}" srcOrd="2" destOrd="0" presId="urn:microsoft.com/office/officeart/2018/2/layout/IconCircleList"/>
    <dgm:cxn modelId="{213A893C-4737-4667-B951-1A98721806D1}" type="presParOf" srcId="{8F048779-D7B8-4A63-9E94-C958CC5E6A78}" destId="{EBD80554-082A-476B-BD54-38DFFD22F86E}" srcOrd="0" destOrd="0" presId="urn:microsoft.com/office/officeart/2018/2/layout/IconCircleList"/>
    <dgm:cxn modelId="{4F3FBF94-5A3D-406C-A307-C821FEE9AAA8}" type="presParOf" srcId="{8F048779-D7B8-4A63-9E94-C958CC5E6A78}" destId="{64D2261B-2FA0-4764-980E-CA7537CE51A3}" srcOrd="1" destOrd="0" presId="urn:microsoft.com/office/officeart/2018/2/layout/IconCircleList"/>
    <dgm:cxn modelId="{716A9D45-CEAD-4396-9D35-A7FBE8D1D05C}" type="presParOf" srcId="{8F048779-D7B8-4A63-9E94-C958CC5E6A78}" destId="{80855B4D-CF5E-47EA-B795-7AEF8E33FA1E}" srcOrd="2" destOrd="0" presId="urn:microsoft.com/office/officeart/2018/2/layout/IconCircleList"/>
    <dgm:cxn modelId="{E1962638-1C20-4A6C-8BA0-C58697135518}" type="presParOf" srcId="{8F048779-D7B8-4A63-9E94-C958CC5E6A78}" destId="{61A96868-0BF1-4263-9228-889A93DE5F6A}" srcOrd="3" destOrd="0" presId="urn:microsoft.com/office/officeart/2018/2/layout/IconCircleList"/>
    <dgm:cxn modelId="{C04D8F49-B70A-4812-A5F5-595990356080}" type="presParOf" srcId="{7D2C5AAE-424E-4036-A1F6-A36C87FD55A2}" destId="{F5C5F3B6-C6D0-4455-9DD8-875CB8C31344}" srcOrd="3" destOrd="0" presId="urn:microsoft.com/office/officeart/2018/2/layout/IconCircleList"/>
    <dgm:cxn modelId="{B8B692C1-4D3F-4CFB-8724-3114E80DF258}" type="presParOf" srcId="{7D2C5AAE-424E-4036-A1F6-A36C87FD55A2}" destId="{712EFE8D-27E3-45C5-8EE1-EFEA99B831D2}" srcOrd="4" destOrd="0" presId="urn:microsoft.com/office/officeart/2018/2/layout/IconCircleList"/>
    <dgm:cxn modelId="{9303EBA5-2319-44DB-B42F-C6DC8F85CC5D}" type="presParOf" srcId="{712EFE8D-27E3-45C5-8EE1-EFEA99B831D2}" destId="{5B54561D-98E4-43DD-8306-CC9DD3050F91}" srcOrd="0" destOrd="0" presId="urn:microsoft.com/office/officeart/2018/2/layout/IconCircleList"/>
    <dgm:cxn modelId="{C80C97A0-E0E8-479B-AD41-25D9BF69E283}" type="presParOf" srcId="{712EFE8D-27E3-45C5-8EE1-EFEA99B831D2}" destId="{A0E8A792-15BB-4FBA-865F-26FBBFAB52C1}" srcOrd="1" destOrd="0" presId="urn:microsoft.com/office/officeart/2018/2/layout/IconCircleList"/>
    <dgm:cxn modelId="{1022F8E2-9523-4B33-811D-1D1D6F824797}" type="presParOf" srcId="{712EFE8D-27E3-45C5-8EE1-EFEA99B831D2}" destId="{A439BEA6-284E-4184-858A-81D916FDBCC9}" srcOrd="2" destOrd="0" presId="urn:microsoft.com/office/officeart/2018/2/layout/IconCircleList"/>
    <dgm:cxn modelId="{003CF6C8-10F3-47AF-9E3D-EC667074EE42}" type="presParOf" srcId="{712EFE8D-27E3-45C5-8EE1-EFEA99B831D2}" destId="{EA9EEA4A-881F-4DC0-B331-85567224D520}" srcOrd="3" destOrd="0" presId="urn:microsoft.com/office/officeart/2018/2/layout/IconCircleList"/>
    <dgm:cxn modelId="{8852FEA7-5900-458F-A90B-A70A975DB4AE}" type="presParOf" srcId="{7D2C5AAE-424E-4036-A1F6-A36C87FD55A2}" destId="{3E0E3E11-6C29-4692-B14F-0C28FC3BD121}" srcOrd="5" destOrd="0" presId="urn:microsoft.com/office/officeart/2018/2/layout/IconCircleList"/>
    <dgm:cxn modelId="{C0C779EC-249C-4D79-81C0-5A12A777B8C1}" type="presParOf" srcId="{7D2C5AAE-424E-4036-A1F6-A36C87FD55A2}" destId="{2A667D59-5112-4D68-A4D1-4744507B0F6D}" srcOrd="6" destOrd="0" presId="urn:microsoft.com/office/officeart/2018/2/layout/IconCircleList"/>
    <dgm:cxn modelId="{B42FB938-180B-49BC-BC98-075D6E2BEF9A}" type="presParOf" srcId="{2A667D59-5112-4D68-A4D1-4744507B0F6D}" destId="{4AE0B5CB-1599-458E-B2B7-0E48C6B69E31}" srcOrd="0" destOrd="0" presId="urn:microsoft.com/office/officeart/2018/2/layout/IconCircleList"/>
    <dgm:cxn modelId="{A2F6DDF6-20A4-449D-889D-9A0DADF2A5F1}" type="presParOf" srcId="{2A667D59-5112-4D68-A4D1-4744507B0F6D}" destId="{70D33788-31F5-4C2A-9E84-88E5CC0D3B18}" srcOrd="1" destOrd="0" presId="urn:microsoft.com/office/officeart/2018/2/layout/IconCircleList"/>
    <dgm:cxn modelId="{C403A221-F076-4226-BA07-C66FDF894456}" type="presParOf" srcId="{2A667D59-5112-4D68-A4D1-4744507B0F6D}" destId="{CE6F084D-FEAB-4F8D-BEEA-60093EEEB0DC}" srcOrd="2" destOrd="0" presId="urn:microsoft.com/office/officeart/2018/2/layout/IconCircleList"/>
    <dgm:cxn modelId="{37D2C084-234D-4AA0-B520-ED60EAA8BE46}" type="presParOf" srcId="{2A667D59-5112-4D68-A4D1-4744507B0F6D}" destId="{C74DBACE-6E9C-4638-9A14-26005B20529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512029-6F36-40CB-B9FC-9B9EA4A5C849}"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GB"/>
        </a:p>
      </dgm:t>
    </dgm:pt>
    <dgm:pt modelId="{04E15BC2-B4EA-4640-9E85-8241831F3AC0}">
      <dgm:prSet/>
      <dgm:spPr/>
      <dgm:t>
        <a:bodyPr/>
        <a:lstStyle/>
        <a:p>
          <a:r>
            <a:rPr lang="en-GB"/>
            <a:t>Siri</a:t>
          </a:r>
        </a:p>
      </dgm:t>
    </dgm:pt>
    <dgm:pt modelId="{CDBD97D9-C23A-466A-A729-C15F6EA5398C}" type="parTrans" cxnId="{DD87786E-B1EC-46AB-8466-D577EA8BA86E}">
      <dgm:prSet/>
      <dgm:spPr/>
      <dgm:t>
        <a:bodyPr/>
        <a:lstStyle/>
        <a:p>
          <a:endParaRPr lang="en-GB"/>
        </a:p>
      </dgm:t>
    </dgm:pt>
    <dgm:pt modelId="{59EACED4-4D39-4A4E-9072-AC9B273775DD}" type="sibTrans" cxnId="{DD87786E-B1EC-46AB-8466-D577EA8BA86E}">
      <dgm:prSet/>
      <dgm:spPr/>
      <dgm:t>
        <a:bodyPr/>
        <a:lstStyle/>
        <a:p>
          <a:endParaRPr lang="en-GB"/>
        </a:p>
      </dgm:t>
    </dgm:pt>
    <dgm:pt modelId="{7819F4C7-7C46-4860-9F24-6B28F09B213E}">
      <dgm:prSet/>
      <dgm:spPr/>
      <dgm:t>
        <a:bodyPr/>
        <a:lstStyle/>
        <a:p>
          <a:r>
            <a:rPr lang="en-GB"/>
            <a:t>Google Now</a:t>
          </a:r>
        </a:p>
      </dgm:t>
    </dgm:pt>
    <dgm:pt modelId="{596E9878-3EF5-4CDB-81FE-F13A032B07C2}" type="parTrans" cxnId="{7422A634-327E-457D-9F68-91011207384D}">
      <dgm:prSet/>
      <dgm:spPr/>
      <dgm:t>
        <a:bodyPr/>
        <a:lstStyle/>
        <a:p>
          <a:endParaRPr lang="en-GB"/>
        </a:p>
      </dgm:t>
    </dgm:pt>
    <dgm:pt modelId="{E8F2DBA2-61DC-44E9-A040-64E26EA96818}" type="sibTrans" cxnId="{7422A634-327E-457D-9F68-91011207384D}">
      <dgm:prSet/>
      <dgm:spPr/>
      <dgm:t>
        <a:bodyPr/>
        <a:lstStyle/>
        <a:p>
          <a:endParaRPr lang="en-GB"/>
        </a:p>
      </dgm:t>
    </dgm:pt>
    <dgm:pt modelId="{492D2551-53E8-4083-A4E9-696D13F82796}">
      <dgm:prSet/>
      <dgm:spPr/>
      <dgm:t>
        <a:bodyPr/>
        <a:lstStyle/>
        <a:p>
          <a:r>
            <a:rPr lang="en-GB"/>
            <a:t>Alexa</a:t>
          </a:r>
        </a:p>
      </dgm:t>
    </dgm:pt>
    <dgm:pt modelId="{1EB20094-A86C-4AD5-88CB-086CE5783018}" type="parTrans" cxnId="{F9FC1A2A-8C25-461C-818C-3D4A43B6BFC4}">
      <dgm:prSet/>
      <dgm:spPr/>
      <dgm:t>
        <a:bodyPr/>
        <a:lstStyle/>
        <a:p>
          <a:endParaRPr lang="en-GB"/>
        </a:p>
      </dgm:t>
    </dgm:pt>
    <dgm:pt modelId="{2DBB5620-1195-4C58-BBE1-28E3FA57C251}" type="sibTrans" cxnId="{F9FC1A2A-8C25-461C-818C-3D4A43B6BFC4}">
      <dgm:prSet/>
      <dgm:spPr/>
      <dgm:t>
        <a:bodyPr/>
        <a:lstStyle/>
        <a:p>
          <a:endParaRPr lang="en-GB"/>
        </a:p>
      </dgm:t>
    </dgm:pt>
    <dgm:pt modelId="{7D5CA7C8-161A-401C-BC4F-708155010F07}">
      <dgm:prSet/>
      <dgm:spPr/>
      <dgm:t>
        <a:bodyPr/>
        <a:lstStyle/>
        <a:p>
          <a:r>
            <a:rPr lang="en-GB"/>
            <a:t>Cortana</a:t>
          </a:r>
        </a:p>
      </dgm:t>
    </dgm:pt>
    <dgm:pt modelId="{3B59DD05-D514-4DB7-8C4B-063E778A8929}" type="parTrans" cxnId="{7EF5CE67-47B4-43F1-8A19-76F3B9F2BBCB}">
      <dgm:prSet/>
      <dgm:spPr/>
      <dgm:t>
        <a:bodyPr/>
        <a:lstStyle/>
        <a:p>
          <a:endParaRPr lang="en-GB"/>
        </a:p>
      </dgm:t>
    </dgm:pt>
    <dgm:pt modelId="{978FF949-ACA0-4C49-8DCC-D50612CB70D0}" type="sibTrans" cxnId="{7EF5CE67-47B4-43F1-8A19-76F3B9F2BBCB}">
      <dgm:prSet/>
      <dgm:spPr/>
      <dgm:t>
        <a:bodyPr/>
        <a:lstStyle/>
        <a:p>
          <a:endParaRPr lang="en-GB"/>
        </a:p>
      </dgm:t>
    </dgm:pt>
    <dgm:pt modelId="{6970547F-BDFB-4444-A11E-346F13408E13}">
      <dgm:prSet/>
      <dgm:spPr/>
      <dgm:t>
        <a:bodyPr/>
        <a:lstStyle/>
        <a:p>
          <a:r>
            <a:rPr lang="en-GB"/>
            <a:t>Messanger</a:t>
          </a:r>
        </a:p>
      </dgm:t>
    </dgm:pt>
    <dgm:pt modelId="{C6EE4E79-D35C-4AFA-BB17-7FB8FA67B3EF}" type="parTrans" cxnId="{BA7BD403-D149-4ED7-962F-1E30B2115CAA}">
      <dgm:prSet/>
      <dgm:spPr/>
      <dgm:t>
        <a:bodyPr/>
        <a:lstStyle/>
        <a:p>
          <a:endParaRPr lang="en-GB"/>
        </a:p>
      </dgm:t>
    </dgm:pt>
    <dgm:pt modelId="{4777D9BD-6169-4734-9197-040348E656EC}" type="sibTrans" cxnId="{BA7BD403-D149-4ED7-962F-1E30B2115CAA}">
      <dgm:prSet/>
      <dgm:spPr/>
      <dgm:t>
        <a:bodyPr/>
        <a:lstStyle/>
        <a:p>
          <a:endParaRPr lang="en-GB"/>
        </a:p>
      </dgm:t>
    </dgm:pt>
    <dgm:pt modelId="{BDCAA494-3125-47C9-9765-AD67A5075CC8}" type="pres">
      <dgm:prSet presAssocID="{65512029-6F36-40CB-B9FC-9B9EA4A5C849}" presName="Name0" presStyleCnt="0">
        <dgm:presLayoutVars>
          <dgm:chMax/>
          <dgm:chPref/>
          <dgm:dir/>
        </dgm:presLayoutVars>
      </dgm:prSet>
      <dgm:spPr/>
    </dgm:pt>
    <dgm:pt modelId="{A029E1D3-D666-40F7-9C6E-F85D82E758B6}" type="pres">
      <dgm:prSet presAssocID="{04E15BC2-B4EA-4640-9E85-8241831F3AC0}" presName="composite" presStyleCnt="0"/>
      <dgm:spPr/>
    </dgm:pt>
    <dgm:pt modelId="{E28DF062-EBF2-4AFE-A0F1-F3C732F2FA45}" type="pres">
      <dgm:prSet presAssocID="{04E15BC2-B4EA-4640-9E85-8241831F3AC0}" presName="ParentText" presStyleLbl="revTx" presStyleIdx="0" presStyleCnt="5">
        <dgm:presLayoutVars>
          <dgm:chMax val="0"/>
          <dgm:chPref val="0"/>
          <dgm:bulletEnabled val="1"/>
        </dgm:presLayoutVars>
      </dgm:prSet>
      <dgm:spPr/>
    </dgm:pt>
    <dgm:pt modelId="{9510CE11-0001-4122-8553-1A33332FD8A0}" type="pres">
      <dgm:prSet presAssocID="{04E15BC2-B4EA-4640-9E85-8241831F3AC0}" presName="Accent1" presStyleLbl="parChTrans1D1" presStyleIdx="0" presStyleCnt="5"/>
      <dgm:spPr/>
    </dgm:pt>
    <dgm:pt modelId="{CA293769-7EB2-4AC5-AF9A-6F363BE3F94F}" type="pres">
      <dgm:prSet presAssocID="{04E15BC2-B4EA-4640-9E85-8241831F3AC0}" presName="Image" presStyleLbl="alignImgPlace1" presStyleIdx="0" presStyleCnt="5"/>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31000" b="-31000"/>
          </a:stretch>
        </a:blipFill>
      </dgm:spPr>
    </dgm:pt>
    <dgm:pt modelId="{CC330072-0803-44AB-8EFE-BF7C33EFE32C}" type="pres">
      <dgm:prSet presAssocID="{59EACED4-4D39-4A4E-9072-AC9B273775DD}" presName="sibTrans" presStyleCnt="0"/>
      <dgm:spPr/>
    </dgm:pt>
    <dgm:pt modelId="{09EC5D4A-13F9-4D1A-B3F2-5A7BB1519FF8}" type="pres">
      <dgm:prSet presAssocID="{7819F4C7-7C46-4860-9F24-6B28F09B213E}" presName="composite" presStyleCnt="0"/>
      <dgm:spPr/>
    </dgm:pt>
    <dgm:pt modelId="{29B9E83C-9245-4004-85F3-10AC6CC1F5AD}" type="pres">
      <dgm:prSet presAssocID="{7819F4C7-7C46-4860-9F24-6B28F09B213E}" presName="ParentText" presStyleLbl="revTx" presStyleIdx="1" presStyleCnt="5">
        <dgm:presLayoutVars>
          <dgm:chMax val="0"/>
          <dgm:chPref val="0"/>
          <dgm:bulletEnabled val="1"/>
        </dgm:presLayoutVars>
      </dgm:prSet>
      <dgm:spPr/>
    </dgm:pt>
    <dgm:pt modelId="{2B23EF08-CB2D-4B78-B096-DA6C7C35C979}" type="pres">
      <dgm:prSet presAssocID="{7819F4C7-7C46-4860-9F24-6B28F09B213E}" presName="Accent1" presStyleLbl="parChTrans1D1" presStyleIdx="1" presStyleCnt="5"/>
      <dgm:spPr/>
    </dgm:pt>
    <dgm:pt modelId="{36433D36-5CC7-4E28-A035-A5BEA656C440}" type="pres">
      <dgm:prSet presAssocID="{7819F4C7-7C46-4860-9F24-6B28F09B213E}" presName="Image" presStyleLbl="alignImgPlace1" presStyleIdx="1" presStyleCnt="5"/>
      <dgm:spPr>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31000" b="-31000"/>
          </a:stretch>
        </a:blipFill>
      </dgm:spPr>
    </dgm:pt>
    <dgm:pt modelId="{1170548E-2D0E-41E7-8539-F3725931E11A}" type="pres">
      <dgm:prSet presAssocID="{E8F2DBA2-61DC-44E9-A040-64E26EA96818}" presName="sibTrans" presStyleCnt="0"/>
      <dgm:spPr/>
    </dgm:pt>
    <dgm:pt modelId="{45A707EA-5438-4255-A77F-465C3880AA2F}" type="pres">
      <dgm:prSet presAssocID="{492D2551-53E8-4083-A4E9-696D13F82796}" presName="composite" presStyleCnt="0"/>
      <dgm:spPr/>
    </dgm:pt>
    <dgm:pt modelId="{AC3C30EE-0247-43A6-AEF3-0374664598A9}" type="pres">
      <dgm:prSet presAssocID="{492D2551-53E8-4083-A4E9-696D13F82796}" presName="ParentText" presStyleLbl="revTx" presStyleIdx="2" presStyleCnt="5">
        <dgm:presLayoutVars>
          <dgm:chMax val="0"/>
          <dgm:chPref val="0"/>
          <dgm:bulletEnabled val="1"/>
        </dgm:presLayoutVars>
      </dgm:prSet>
      <dgm:spPr/>
    </dgm:pt>
    <dgm:pt modelId="{12A7853C-8E8A-4A53-AD9F-BE6CE47BADE6}" type="pres">
      <dgm:prSet presAssocID="{492D2551-53E8-4083-A4E9-696D13F82796}" presName="Accent1" presStyleLbl="parChTrans1D1" presStyleIdx="2" presStyleCnt="5"/>
      <dgm:spPr/>
    </dgm:pt>
    <dgm:pt modelId="{35212EDB-858F-43AC-88AF-ED6AE6F3BF9D}" type="pres">
      <dgm:prSet presAssocID="{492D2551-53E8-4083-A4E9-696D13F82796}" presName="Image" presStyleLbl="alignImgPlac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31000" b="-31000"/>
          </a:stretch>
        </a:blipFill>
      </dgm:spPr>
    </dgm:pt>
    <dgm:pt modelId="{2182145C-3FB1-4A68-9ED6-ADC8E3FD6B4E}" type="pres">
      <dgm:prSet presAssocID="{2DBB5620-1195-4C58-BBE1-28E3FA57C251}" presName="sibTrans" presStyleCnt="0"/>
      <dgm:spPr/>
    </dgm:pt>
    <dgm:pt modelId="{05539FFB-65D2-4BE4-80C3-6C8A0D6F9174}" type="pres">
      <dgm:prSet presAssocID="{7D5CA7C8-161A-401C-BC4F-708155010F07}" presName="composite" presStyleCnt="0"/>
      <dgm:spPr/>
    </dgm:pt>
    <dgm:pt modelId="{353759A4-E7CB-40E3-BD80-23EABB4E08B9}" type="pres">
      <dgm:prSet presAssocID="{7D5CA7C8-161A-401C-BC4F-708155010F07}" presName="ParentText" presStyleLbl="revTx" presStyleIdx="3" presStyleCnt="5">
        <dgm:presLayoutVars>
          <dgm:chMax val="0"/>
          <dgm:chPref val="0"/>
          <dgm:bulletEnabled val="1"/>
        </dgm:presLayoutVars>
      </dgm:prSet>
      <dgm:spPr/>
    </dgm:pt>
    <dgm:pt modelId="{878767BB-CE87-4D27-A766-79E02206A08D}" type="pres">
      <dgm:prSet presAssocID="{7D5CA7C8-161A-401C-BC4F-708155010F07}" presName="Accent1" presStyleLbl="parChTrans1D1" presStyleIdx="3" presStyleCnt="5"/>
      <dgm:spPr/>
    </dgm:pt>
    <dgm:pt modelId="{EF573DBE-1EDC-4CEA-9D3B-CBD0E71B525C}" type="pres">
      <dgm:prSet presAssocID="{7D5CA7C8-161A-401C-BC4F-708155010F07}" presName="Image" presStyleLbl="alignImgPlace1" presStyleIdx="3" presStyleCnt="5"/>
      <dgm:spPr>
        <a:blipFill rotWithShape="1">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t="-31000" b="-31000"/>
          </a:stretch>
        </a:blipFill>
      </dgm:spPr>
    </dgm:pt>
    <dgm:pt modelId="{27FDC88B-2820-48F6-95CB-6B3FBD511704}" type="pres">
      <dgm:prSet presAssocID="{978FF949-ACA0-4C49-8DCC-D50612CB70D0}" presName="sibTrans" presStyleCnt="0"/>
      <dgm:spPr/>
    </dgm:pt>
    <dgm:pt modelId="{12AC2B57-25F8-41DB-A89D-D894EC897329}" type="pres">
      <dgm:prSet presAssocID="{6970547F-BDFB-4444-A11E-346F13408E13}" presName="composite" presStyleCnt="0"/>
      <dgm:spPr/>
    </dgm:pt>
    <dgm:pt modelId="{CE666494-CDDC-4E09-A4F7-7494574E40F0}" type="pres">
      <dgm:prSet presAssocID="{6970547F-BDFB-4444-A11E-346F13408E13}" presName="ParentText" presStyleLbl="revTx" presStyleIdx="4" presStyleCnt="5">
        <dgm:presLayoutVars>
          <dgm:chMax val="0"/>
          <dgm:chPref val="0"/>
          <dgm:bulletEnabled val="1"/>
        </dgm:presLayoutVars>
      </dgm:prSet>
      <dgm:spPr/>
    </dgm:pt>
    <dgm:pt modelId="{469CCD2F-BCB7-4E8F-BC9A-3BAD48C7AB8D}" type="pres">
      <dgm:prSet presAssocID="{6970547F-BDFB-4444-A11E-346F13408E13}" presName="Accent1" presStyleLbl="parChTrans1D1" presStyleIdx="4" presStyleCnt="5"/>
      <dgm:spPr/>
    </dgm:pt>
    <dgm:pt modelId="{1AC9181D-634A-47A9-9F59-E3149D4454AE}" type="pres">
      <dgm:prSet presAssocID="{6970547F-BDFB-4444-A11E-346F13408E13}" presName="Image" presStyleLbl="alignImgPlace1" presStyleIdx="4" presStyleCnt="5"/>
      <dgm:spPr>
        <a:blipFill rotWithShape="1">
          <a:blip xmlns:r="http://schemas.openxmlformats.org/officeDocument/2006/relationships" r:embed="rId9">
            <a:extLst>
              <a:ext uri="{837473B0-CC2E-450A-ABE3-18F120FF3D39}">
                <a1611:picAttrSrcUrl xmlns:a1611="http://schemas.microsoft.com/office/drawing/2016/11/main" r:id="rId10"/>
              </a:ext>
            </a:extLst>
          </a:blip>
          <a:srcRect/>
          <a:stretch>
            <a:fillRect t="-31000" b="-31000"/>
          </a:stretch>
        </a:blipFill>
      </dgm:spPr>
    </dgm:pt>
  </dgm:ptLst>
  <dgm:cxnLst>
    <dgm:cxn modelId="{BA7BD403-D149-4ED7-962F-1E30B2115CAA}" srcId="{65512029-6F36-40CB-B9FC-9B9EA4A5C849}" destId="{6970547F-BDFB-4444-A11E-346F13408E13}" srcOrd="4" destOrd="0" parTransId="{C6EE4E79-D35C-4AFA-BB17-7FB8FA67B3EF}" sibTransId="{4777D9BD-6169-4734-9197-040348E656EC}"/>
    <dgm:cxn modelId="{E8E2D121-A3FA-408B-ACDB-83F985697803}" type="presOf" srcId="{7819F4C7-7C46-4860-9F24-6B28F09B213E}" destId="{29B9E83C-9245-4004-85F3-10AC6CC1F5AD}" srcOrd="0" destOrd="0" presId="urn:microsoft.com/office/officeart/2011/layout/Picture Frame"/>
    <dgm:cxn modelId="{F9FC1A2A-8C25-461C-818C-3D4A43B6BFC4}" srcId="{65512029-6F36-40CB-B9FC-9B9EA4A5C849}" destId="{492D2551-53E8-4083-A4E9-696D13F82796}" srcOrd="2" destOrd="0" parTransId="{1EB20094-A86C-4AD5-88CB-086CE5783018}" sibTransId="{2DBB5620-1195-4C58-BBE1-28E3FA57C251}"/>
    <dgm:cxn modelId="{7422A634-327E-457D-9F68-91011207384D}" srcId="{65512029-6F36-40CB-B9FC-9B9EA4A5C849}" destId="{7819F4C7-7C46-4860-9F24-6B28F09B213E}" srcOrd="1" destOrd="0" parTransId="{596E9878-3EF5-4CDB-81FE-F13A032B07C2}" sibTransId="{E8F2DBA2-61DC-44E9-A040-64E26EA96818}"/>
    <dgm:cxn modelId="{7EF5CE67-47B4-43F1-8A19-76F3B9F2BBCB}" srcId="{65512029-6F36-40CB-B9FC-9B9EA4A5C849}" destId="{7D5CA7C8-161A-401C-BC4F-708155010F07}" srcOrd="3" destOrd="0" parTransId="{3B59DD05-D514-4DB7-8C4B-063E778A8929}" sibTransId="{978FF949-ACA0-4C49-8DCC-D50612CB70D0}"/>
    <dgm:cxn modelId="{DD87786E-B1EC-46AB-8466-D577EA8BA86E}" srcId="{65512029-6F36-40CB-B9FC-9B9EA4A5C849}" destId="{04E15BC2-B4EA-4640-9E85-8241831F3AC0}" srcOrd="0" destOrd="0" parTransId="{CDBD97D9-C23A-466A-A729-C15F6EA5398C}" sibTransId="{59EACED4-4D39-4A4E-9072-AC9B273775DD}"/>
    <dgm:cxn modelId="{BCBFB5A9-C797-4B3E-8763-112FCF0146DA}" type="presOf" srcId="{7D5CA7C8-161A-401C-BC4F-708155010F07}" destId="{353759A4-E7CB-40E3-BD80-23EABB4E08B9}" srcOrd="0" destOrd="0" presId="urn:microsoft.com/office/officeart/2011/layout/Picture Frame"/>
    <dgm:cxn modelId="{934203AF-1D86-4F55-B0BC-5CAF603EA7DE}" type="presOf" srcId="{65512029-6F36-40CB-B9FC-9B9EA4A5C849}" destId="{BDCAA494-3125-47C9-9765-AD67A5075CC8}" srcOrd="0" destOrd="0" presId="urn:microsoft.com/office/officeart/2011/layout/Picture Frame"/>
    <dgm:cxn modelId="{813ED6C3-6D4F-4A82-BA12-4CB60323EF33}" type="presOf" srcId="{492D2551-53E8-4083-A4E9-696D13F82796}" destId="{AC3C30EE-0247-43A6-AEF3-0374664598A9}" srcOrd="0" destOrd="0" presId="urn:microsoft.com/office/officeart/2011/layout/Picture Frame"/>
    <dgm:cxn modelId="{10443FC8-8FF8-4543-A47C-3869619486E7}" type="presOf" srcId="{04E15BC2-B4EA-4640-9E85-8241831F3AC0}" destId="{E28DF062-EBF2-4AFE-A0F1-F3C732F2FA45}" srcOrd="0" destOrd="0" presId="urn:microsoft.com/office/officeart/2011/layout/Picture Frame"/>
    <dgm:cxn modelId="{043ACDEF-16CE-49D8-B30F-FDD3F25D8D81}" type="presOf" srcId="{6970547F-BDFB-4444-A11E-346F13408E13}" destId="{CE666494-CDDC-4E09-A4F7-7494574E40F0}" srcOrd="0" destOrd="0" presId="urn:microsoft.com/office/officeart/2011/layout/Picture Frame"/>
    <dgm:cxn modelId="{1C2B9247-FB5F-47DE-A51A-D5F93526F1E2}" type="presParOf" srcId="{BDCAA494-3125-47C9-9765-AD67A5075CC8}" destId="{A029E1D3-D666-40F7-9C6E-F85D82E758B6}" srcOrd="0" destOrd="0" presId="urn:microsoft.com/office/officeart/2011/layout/Picture Frame"/>
    <dgm:cxn modelId="{6E6AF354-402E-4077-BCF5-6F96E306163F}" type="presParOf" srcId="{A029E1D3-D666-40F7-9C6E-F85D82E758B6}" destId="{E28DF062-EBF2-4AFE-A0F1-F3C732F2FA45}" srcOrd="0" destOrd="0" presId="urn:microsoft.com/office/officeart/2011/layout/Picture Frame"/>
    <dgm:cxn modelId="{F1A271FE-614D-4631-BF03-B78683822F6A}" type="presParOf" srcId="{A029E1D3-D666-40F7-9C6E-F85D82E758B6}" destId="{9510CE11-0001-4122-8553-1A33332FD8A0}" srcOrd="1" destOrd="0" presId="urn:microsoft.com/office/officeart/2011/layout/Picture Frame"/>
    <dgm:cxn modelId="{FF0E097A-0D70-46CE-A129-55B2CC5616C1}" type="presParOf" srcId="{A029E1D3-D666-40F7-9C6E-F85D82E758B6}" destId="{CA293769-7EB2-4AC5-AF9A-6F363BE3F94F}" srcOrd="2" destOrd="0" presId="urn:microsoft.com/office/officeart/2011/layout/Picture Frame"/>
    <dgm:cxn modelId="{2C826EB0-E2AB-472A-B72C-27ACAE12C0CE}" type="presParOf" srcId="{BDCAA494-3125-47C9-9765-AD67A5075CC8}" destId="{CC330072-0803-44AB-8EFE-BF7C33EFE32C}" srcOrd="1" destOrd="0" presId="urn:microsoft.com/office/officeart/2011/layout/Picture Frame"/>
    <dgm:cxn modelId="{BE87C7D4-8855-4159-B3DF-9C002D038D59}" type="presParOf" srcId="{BDCAA494-3125-47C9-9765-AD67A5075CC8}" destId="{09EC5D4A-13F9-4D1A-B3F2-5A7BB1519FF8}" srcOrd="2" destOrd="0" presId="urn:microsoft.com/office/officeart/2011/layout/Picture Frame"/>
    <dgm:cxn modelId="{E4D0C1B1-066F-41E6-9E74-4D770AB73E55}" type="presParOf" srcId="{09EC5D4A-13F9-4D1A-B3F2-5A7BB1519FF8}" destId="{29B9E83C-9245-4004-85F3-10AC6CC1F5AD}" srcOrd="0" destOrd="0" presId="urn:microsoft.com/office/officeart/2011/layout/Picture Frame"/>
    <dgm:cxn modelId="{7380F514-0BC7-4887-BF41-7832C1719CB5}" type="presParOf" srcId="{09EC5D4A-13F9-4D1A-B3F2-5A7BB1519FF8}" destId="{2B23EF08-CB2D-4B78-B096-DA6C7C35C979}" srcOrd="1" destOrd="0" presId="urn:microsoft.com/office/officeart/2011/layout/Picture Frame"/>
    <dgm:cxn modelId="{25322DF5-EA6D-4476-9567-20BA63944A4F}" type="presParOf" srcId="{09EC5D4A-13F9-4D1A-B3F2-5A7BB1519FF8}" destId="{36433D36-5CC7-4E28-A035-A5BEA656C440}" srcOrd="2" destOrd="0" presId="urn:microsoft.com/office/officeart/2011/layout/Picture Frame"/>
    <dgm:cxn modelId="{0D0CEC63-0DAF-4AC8-9C66-FEC4B05CC280}" type="presParOf" srcId="{BDCAA494-3125-47C9-9765-AD67A5075CC8}" destId="{1170548E-2D0E-41E7-8539-F3725931E11A}" srcOrd="3" destOrd="0" presId="urn:microsoft.com/office/officeart/2011/layout/Picture Frame"/>
    <dgm:cxn modelId="{A9C218C9-6EE6-46CF-BC25-EC0A01ECAAD7}" type="presParOf" srcId="{BDCAA494-3125-47C9-9765-AD67A5075CC8}" destId="{45A707EA-5438-4255-A77F-465C3880AA2F}" srcOrd="4" destOrd="0" presId="urn:microsoft.com/office/officeart/2011/layout/Picture Frame"/>
    <dgm:cxn modelId="{62365959-F91A-4A13-AE65-921FA3E5DD4F}" type="presParOf" srcId="{45A707EA-5438-4255-A77F-465C3880AA2F}" destId="{AC3C30EE-0247-43A6-AEF3-0374664598A9}" srcOrd="0" destOrd="0" presId="urn:microsoft.com/office/officeart/2011/layout/Picture Frame"/>
    <dgm:cxn modelId="{59B7C216-F63E-44AC-82E3-87C462263712}" type="presParOf" srcId="{45A707EA-5438-4255-A77F-465C3880AA2F}" destId="{12A7853C-8E8A-4A53-AD9F-BE6CE47BADE6}" srcOrd="1" destOrd="0" presId="urn:microsoft.com/office/officeart/2011/layout/Picture Frame"/>
    <dgm:cxn modelId="{EAC24B84-EF0A-48ED-808E-608C0EA398DA}" type="presParOf" srcId="{45A707EA-5438-4255-A77F-465C3880AA2F}" destId="{35212EDB-858F-43AC-88AF-ED6AE6F3BF9D}" srcOrd="2" destOrd="0" presId="urn:microsoft.com/office/officeart/2011/layout/Picture Frame"/>
    <dgm:cxn modelId="{52AD11EF-E614-4D82-A9A0-6B81BA5981A6}" type="presParOf" srcId="{BDCAA494-3125-47C9-9765-AD67A5075CC8}" destId="{2182145C-3FB1-4A68-9ED6-ADC8E3FD6B4E}" srcOrd="5" destOrd="0" presId="urn:microsoft.com/office/officeart/2011/layout/Picture Frame"/>
    <dgm:cxn modelId="{2E4E3C82-5721-493C-9BB2-46EFD962EFA6}" type="presParOf" srcId="{BDCAA494-3125-47C9-9765-AD67A5075CC8}" destId="{05539FFB-65D2-4BE4-80C3-6C8A0D6F9174}" srcOrd="6" destOrd="0" presId="urn:microsoft.com/office/officeart/2011/layout/Picture Frame"/>
    <dgm:cxn modelId="{18FD1C7C-23AA-416A-A7C5-BF238F353F47}" type="presParOf" srcId="{05539FFB-65D2-4BE4-80C3-6C8A0D6F9174}" destId="{353759A4-E7CB-40E3-BD80-23EABB4E08B9}" srcOrd="0" destOrd="0" presId="urn:microsoft.com/office/officeart/2011/layout/Picture Frame"/>
    <dgm:cxn modelId="{011B2940-85CB-4C94-B81B-C35DA82F9826}" type="presParOf" srcId="{05539FFB-65D2-4BE4-80C3-6C8A0D6F9174}" destId="{878767BB-CE87-4D27-A766-79E02206A08D}" srcOrd="1" destOrd="0" presId="urn:microsoft.com/office/officeart/2011/layout/Picture Frame"/>
    <dgm:cxn modelId="{961DCA9A-0945-4A66-9759-22DA090B683C}" type="presParOf" srcId="{05539FFB-65D2-4BE4-80C3-6C8A0D6F9174}" destId="{EF573DBE-1EDC-4CEA-9D3B-CBD0E71B525C}" srcOrd="2" destOrd="0" presId="urn:microsoft.com/office/officeart/2011/layout/Picture Frame"/>
    <dgm:cxn modelId="{4DB34435-230D-4F0E-8360-7B0E354A1185}" type="presParOf" srcId="{BDCAA494-3125-47C9-9765-AD67A5075CC8}" destId="{27FDC88B-2820-48F6-95CB-6B3FBD511704}" srcOrd="7" destOrd="0" presId="urn:microsoft.com/office/officeart/2011/layout/Picture Frame"/>
    <dgm:cxn modelId="{C4A91DA0-8A77-425F-B895-5235E6945A85}" type="presParOf" srcId="{BDCAA494-3125-47C9-9765-AD67A5075CC8}" destId="{12AC2B57-25F8-41DB-A89D-D894EC897329}" srcOrd="8" destOrd="0" presId="urn:microsoft.com/office/officeart/2011/layout/Picture Frame"/>
    <dgm:cxn modelId="{0448D106-FEC5-49CB-87BB-2C9BAAD5BE67}" type="presParOf" srcId="{12AC2B57-25F8-41DB-A89D-D894EC897329}" destId="{CE666494-CDDC-4E09-A4F7-7494574E40F0}" srcOrd="0" destOrd="0" presId="urn:microsoft.com/office/officeart/2011/layout/Picture Frame"/>
    <dgm:cxn modelId="{D6DF6C55-78D0-41FC-8126-CA6434D2447A}" type="presParOf" srcId="{12AC2B57-25F8-41DB-A89D-D894EC897329}" destId="{469CCD2F-BCB7-4E8F-BC9A-3BAD48C7AB8D}" srcOrd="1" destOrd="0" presId="urn:microsoft.com/office/officeart/2011/layout/Picture Frame"/>
    <dgm:cxn modelId="{8E3548C9-019D-4592-B31A-079EEDA6B323}" type="presParOf" srcId="{12AC2B57-25F8-41DB-A89D-D894EC897329}" destId="{1AC9181D-634A-47A9-9F59-E3149D4454AE}" srcOrd="2" destOrd="0" presId="urn:microsoft.com/office/officeart/2011/layout/Picture Fram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096A41-BC3A-4FF5-B0F6-441A9DAEFFDB}"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05A99BA5-E24A-483F-BC75-3A0C598C807E}">
      <dgm:prSet/>
      <dgm:spPr/>
      <dgm:t>
        <a:bodyPr/>
        <a:lstStyle/>
        <a:p>
          <a:r>
            <a:rPr lang="en-US"/>
            <a:t>1950</a:t>
          </a:r>
        </a:p>
      </dgm:t>
    </dgm:pt>
    <dgm:pt modelId="{095C76AE-3DD2-47FD-8440-CB5B22F12C66}" type="parTrans" cxnId="{C9F4E23E-0851-4A1C-A068-C47867DA3FCE}">
      <dgm:prSet/>
      <dgm:spPr/>
      <dgm:t>
        <a:bodyPr/>
        <a:lstStyle/>
        <a:p>
          <a:endParaRPr lang="en-US"/>
        </a:p>
      </dgm:t>
    </dgm:pt>
    <dgm:pt modelId="{02D7FFB0-02E1-4A49-AEBE-104D385811F9}" type="sibTrans" cxnId="{C9F4E23E-0851-4A1C-A068-C47867DA3FCE}">
      <dgm:prSet/>
      <dgm:spPr/>
      <dgm:t>
        <a:bodyPr/>
        <a:lstStyle/>
        <a:p>
          <a:endParaRPr lang="en-US"/>
        </a:p>
      </dgm:t>
    </dgm:pt>
    <dgm:pt modelId="{08C17EAD-3424-4B73-A1A3-79D0C7176AE2}">
      <dgm:prSet/>
      <dgm:spPr/>
      <dgm:t>
        <a:bodyPr/>
        <a:lstStyle/>
        <a:p>
          <a:r>
            <a:rPr lang="en-US"/>
            <a:t>The Turing Test</a:t>
          </a:r>
        </a:p>
      </dgm:t>
    </dgm:pt>
    <dgm:pt modelId="{183A814D-E2F4-4CA6-95F3-700810D44B12}" type="parTrans" cxnId="{6D26F3EC-4C37-4722-BBF5-DA3E89644B6B}">
      <dgm:prSet/>
      <dgm:spPr/>
      <dgm:t>
        <a:bodyPr/>
        <a:lstStyle/>
        <a:p>
          <a:endParaRPr lang="en-US"/>
        </a:p>
      </dgm:t>
    </dgm:pt>
    <dgm:pt modelId="{C689DC55-39F9-4CEE-ABE3-312E4F9E0A58}" type="sibTrans" cxnId="{6D26F3EC-4C37-4722-BBF5-DA3E89644B6B}">
      <dgm:prSet/>
      <dgm:spPr/>
      <dgm:t>
        <a:bodyPr/>
        <a:lstStyle/>
        <a:p>
          <a:endParaRPr lang="en-US"/>
        </a:p>
      </dgm:t>
    </dgm:pt>
    <dgm:pt modelId="{FE06C7F8-33AB-4D3A-9B4D-B0AEBA9E6AB6}">
      <dgm:prSet/>
      <dgm:spPr/>
      <dgm:t>
        <a:bodyPr/>
        <a:lstStyle/>
        <a:p>
          <a:r>
            <a:rPr lang="en-US"/>
            <a:t>1966</a:t>
          </a:r>
        </a:p>
      </dgm:t>
    </dgm:pt>
    <dgm:pt modelId="{CE5A2FA3-7C1C-486C-9809-57506436861E}" type="parTrans" cxnId="{02F73C54-A9B2-452F-86C5-2CB858AB12D5}">
      <dgm:prSet/>
      <dgm:spPr/>
      <dgm:t>
        <a:bodyPr/>
        <a:lstStyle/>
        <a:p>
          <a:endParaRPr lang="en-US"/>
        </a:p>
      </dgm:t>
    </dgm:pt>
    <dgm:pt modelId="{1784F722-9029-4F47-8F53-1AB1B2F1B2C7}" type="sibTrans" cxnId="{02F73C54-A9B2-452F-86C5-2CB858AB12D5}">
      <dgm:prSet/>
      <dgm:spPr/>
      <dgm:t>
        <a:bodyPr/>
        <a:lstStyle/>
        <a:p>
          <a:endParaRPr lang="en-US"/>
        </a:p>
      </dgm:t>
    </dgm:pt>
    <dgm:pt modelId="{86575568-956B-48B7-960D-18CD749C7113}">
      <dgm:prSet/>
      <dgm:spPr/>
      <dgm:t>
        <a:bodyPr/>
        <a:lstStyle/>
        <a:p>
          <a:r>
            <a:rPr lang="en-US"/>
            <a:t>Eliza</a:t>
          </a:r>
        </a:p>
      </dgm:t>
    </dgm:pt>
    <dgm:pt modelId="{E568A26E-C718-4ABD-A90C-AEEEC5839932}" type="parTrans" cxnId="{0DFB7509-F97C-4156-AD20-B57750283E0B}">
      <dgm:prSet/>
      <dgm:spPr/>
      <dgm:t>
        <a:bodyPr/>
        <a:lstStyle/>
        <a:p>
          <a:endParaRPr lang="en-US"/>
        </a:p>
      </dgm:t>
    </dgm:pt>
    <dgm:pt modelId="{FDA0EB49-AF34-47D1-A9EB-8866D20BDB5C}" type="sibTrans" cxnId="{0DFB7509-F97C-4156-AD20-B57750283E0B}">
      <dgm:prSet/>
      <dgm:spPr/>
      <dgm:t>
        <a:bodyPr/>
        <a:lstStyle/>
        <a:p>
          <a:endParaRPr lang="en-US"/>
        </a:p>
      </dgm:t>
    </dgm:pt>
    <dgm:pt modelId="{A6588F2D-3CCE-4671-A8D3-25D5F9B69AB9}">
      <dgm:prSet/>
      <dgm:spPr/>
      <dgm:t>
        <a:bodyPr/>
        <a:lstStyle/>
        <a:p>
          <a:r>
            <a:rPr lang="en-US"/>
            <a:t>1972</a:t>
          </a:r>
        </a:p>
      </dgm:t>
    </dgm:pt>
    <dgm:pt modelId="{81778FA1-8F8F-4A5B-A7EF-F6885941AB9A}" type="parTrans" cxnId="{7976CE78-C46C-4779-A638-D4675A29175C}">
      <dgm:prSet/>
      <dgm:spPr/>
      <dgm:t>
        <a:bodyPr/>
        <a:lstStyle/>
        <a:p>
          <a:endParaRPr lang="en-US"/>
        </a:p>
      </dgm:t>
    </dgm:pt>
    <dgm:pt modelId="{D0B51548-383D-4EC2-B2AC-A43D079E4A13}" type="sibTrans" cxnId="{7976CE78-C46C-4779-A638-D4675A29175C}">
      <dgm:prSet/>
      <dgm:spPr/>
      <dgm:t>
        <a:bodyPr/>
        <a:lstStyle/>
        <a:p>
          <a:endParaRPr lang="en-US"/>
        </a:p>
      </dgm:t>
    </dgm:pt>
    <dgm:pt modelId="{8E7F60C7-B6D8-43D9-981C-D6DB622FF441}">
      <dgm:prSet/>
      <dgm:spPr/>
      <dgm:t>
        <a:bodyPr/>
        <a:lstStyle/>
        <a:p>
          <a:r>
            <a:rPr lang="en-US"/>
            <a:t>Parry</a:t>
          </a:r>
        </a:p>
      </dgm:t>
    </dgm:pt>
    <dgm:pt modelId="{3B65A80B-71F6-4D18-8367-940E2B1C7CF1}" type="parTrans" cxnId="{9DE3A385-E408-4753-AB6E-3F5B978E9C75}">
      <dgm:prSet/>
      <dgm:spPr/>
      <dgm:t>
        <a:bodyPr/>
        <a:lstStyle/>
        <a:p>
          <a:endParaRPr lang="en-US"/>
        </a:p>
      </dgm:t>
    </dgm:pt>
    <dgm:pt modelId="{C198DBA5-BA82-47AD-84C3-B2AE67097E55}" type="sibTrans" cxnId="{9DE3A385-E408-4753-AB6E-3F5B978E9C75}">
      <dgm:prSet/>
      <dgm:spPr/>
      <dgm:t>
        <a:bodyPr/>
        <a:lstStyle/>
        <a:p>
          <a:endParaRPr lang="en-US"/>
        </a:p>
      </dgm:t>
    </dgm:pt>
    <dgm:pt modelId="{294EC015-D904-4E38-A04B-115F64F259E6}">
      <dgm:prSet/>
      <dgm:spPr/>
      <dgm:t>
        <a:bodyPr/>
        <a:lstStyle/>
        <a:p>
          <a:r>
            <a:rPr lang="en-US"/>
            <a:t>1988</a:t>
          </a:r>
        </a:p>
      </dgm:t>
    </dgm:pt>
    <dgm:pt modelId="{7DBE76A5-4E19-4F12-A04A-C40812F7FBD0}" type="parTrans" cxnId="{E3A08688-32B7-4125-AD02-4DEF2A8EEFC8}">
      <dgm:prSet/>
      <dgm:spPr/>
      <dgm:t>
        <a:bodyPr/>
        <a:lstStyle/>
        <a:p>
          <a:endParaRPr lang="en-US"/>
        </a:p>
      </dgm:t>
    </dgm:pt>
    <dgm:pt modelId="{258C2D83-019E-4C40-AEB1-C1962019E8CE}" type="sibTrans" cxnId="{E3A08688-32B7-4125-AD02-4DEF2A8EEFC8}">
      <dgm:prSet/>
      <dgm:spPr/>
      <dgm:t>
        <a:bodyPr/>
        <a:lstStyle/>
        <a:p>
          <a:endParaRPr lang="en-US"/>
        </a:p>
      </dgm:t>
    </dgm:pt>
    <dgm:pt modelId="{75EA30F8-5F09-4F75-8B54-7F4828CE1820}">
      <dgm:prSet/>
      <dgm:spPr/>
      <dgm:t>
        <a:bodyPr/>
        <a:lstStyle/>
        <a:p>
          <a:r>
            <a:rPr lang="en-US"/>
            <a:t>Jabberwacky</a:t>
          </a:r>
        </a:p>
      </dgm:t>
    </dgm:pt>
    <dgm:pt modelId="{10FEF658-54BA-4A26-BDC1-B1028DB33B20}" type="parTrans" cxnId="{91B64AEF-D5BB-4D13-85BA-0E6806B22A4C}">
      <dgm:prSet/>
      <dgm:spPr/>
      <dgm:t>
        <a:bodyPr/>
        <a:lstStyle/>
        <a:p>
          <a:endParaRPr lang="en-US"/>
        </a:p>
      </dgm:t>
    </dgm:pt>
    <dgm:pt modelId="{0103CC66-2589-4B33-8D5B-BFFF264F1E82}" type="sibTrans" cxnId="{91B64AEF-D5BB-4D13-85BA-0E6806B22A4C}">
      <dgm:prSet/>
      <dgm:spPr/>
      <dgm:t>
        <a:bodyPr/>
        <a:lstStyle/>
        <a:p>
          <a:endParaRPr lang="en-US"/>
        </a:p>
      </dgm:t>
    </dgm:pt>
    <dgm:pt modelId="{700D790D-B19A-4430-843D-25DC0B1CB6CF}">
      <dgm:prSet/>
      <dgm:spPr/>
      <dgm:t>
        <a:bodyPr/>
        <a:lstStyle/>
        <a:p>
          <a:r>
            <a:rPr lang="en-US"/>
            <a:t>1992</a:t>
          </a:r>
        </a:p>
      </dgm:t>
    </dgm:pt>
    <dgm:pt modelId="{A0DCAB2E-2E83-4BA6-B21E-2E2DBCC1A368}" type="parTrans" cxnId="{A4BF813E-8B48-4FC0-B602-4B35BE64D516}">
      <dgm:prSet/>
      <dgm:spPr/>
      <dgm:t>
        <a:bodyPr/>
        <a:lstStyle/>
        <a:p>
          <a:endParaRPr lang="en-US"/>
        </a:p>
      </dgm:t>
    </dgm:pt>
    <dgm:pt modelId="{2B6D7BBE-3C83-43A1-B192-3F0CFF0C89F8}" type="sibTrans" cxnId="{A4BF813E-8B48-4FC0-B602-4B35BE64D516}">
      <dgm:prSet/>
      <dgm:spPr/>
      <dgm:t>
        <a:bodyPr/>
        <a:lstStyle/>
        <a:p>
          <a:endParaRPr lang="en-US"/>
        </a:p>
      </dgm:t>
    </dgm:pt>
    <dgm:pt modelId="{C8CAAB8D-0A4C-46C7-A5A0-148C31690511}">
      <dgm:prSet/>
      <dgm:spPr/>
      <dgm:t>
        <a:bodyPr/>
        <a:lstStyle/>
        <a:p>
          <a:r>
            <a:rPr lang="en-US"/>
            <a:t>Dr. Sbaisto</a:t>
          </a:r>
        </a:p>
      </dgm:t>
    </dgm:pt>
    <dgm:pt modelId="{EB1F3BE1-B9D9-4FEF-82D0-39F95B284BF0}" type="parTrans" cxnId="{2C20927D-38E9-4A5C-A8EB-8F863378B7EB}">
      <dgm:prSet/>
      <dgm:spPr/>
      <dgm:t>
        <a:bodyPr/>
        <a:lstStyle/>
        <a:p>
          <a:endParaRPr lang="en-US"/>
        </a:p>
      </dgm:t>
    </dgm:pt>
    <dgm:pt modelId="{8BC5EE99-BF28-418B-964F-922C080981B8}" type="sibTrans" cxnId="{2C20927D-38E9-4A5C-A8EB-8F863378B7EB}">
      <dgm:prSet/>
      <dgm:spPr/>
      <dgm:t>
        <a:bodyPr/>
        <a:lstStyle/>
        <a:p>
          <a:endParaRPr lang="en-US"/>
        </a:p>
      </dgm:t>
    </dgm:pt>
    <dgm:pt modelId="{67703212-9292-4DD5-BFBC-3A7F6E3D829A}">
      <dgm:prSet/>
      <dgm:spPr/>
      <dgm:t>
        <a:bodyPr/>
        <a:lstStyle/>
        <a:p>
          <a:r>
            <a:rPr lang="en-US"/>
            <a:t>1995</a:t>
          </a:r>
        </a:p>
      </dgm:t>
    </dgm:pt>
    <dgm:pt modelId="{650D1A2D-444C-4A48-A154-F29D8F4473E5}" type="parTrans" cxnId="{32BFE407-36BD-419B-AB15-8B4C66AD89B2}">
      <dgm:prSet/>
      <dgm:spPr/>
      <dgm:t>
        <a:bodyPr/>
        <a:lstStyle/>
        <a:p>
          <a:endParaRPr lang="en-US"/>
        </a:p>
      </dgm:t>
    </dgm:pt>
    <dgm:pt modelId="{83D65156-72A2-42A6-9607-6E693925F06A}" type="sibTrans" cxnId="{32BFE407-36BD-419B-AB15-8B4C66AD89B2}">
      <dgm:prSet/>
      <dgm:spPr/>
      <dgm:t>
        <a:bodyPr/>
        <a:lstStyle/>
        <a:p>
          <a:endParaRPr lang="en-US"/>
        </a:p>
      </dgm:t>
    </dgm:pt>
    <dgm:pt modelId="{6AFAF64F-3ACD-4C18-A0A6-203CF9438A55}">
      <dgm:prSet/>
      <dgm:spPr/>
      <dgm:t>
        <a:bodyPr/>
        <a:lstStyle/>
        <a:p>
          <a:r>
            <a:rPr lang="en-US"/>
            <a:t>Alice</a:t>
          </a:r>
        </a:p>
      </dgm:t>
    </dgm:pt>
    <dgm:pt modelId="{3BCAB8E5-0445-4A89-9115-36C690DE3FB4}" type="parTrans" cxnId="{08DB20D5-6DD8-4BE0-8DC8-E0AD1796659A}">
      <dgm:prSet/>
      <dgm:spPr/>
      <dgm:t>
        <a:bodyPr/>
        <a:lstStyle/>
        <a:p>
          <a:endParaRPr lang="en-US"/>
        </a:p>
      </dgm:t>
    </dgm:pt>
    <dgm:pt modelId="{76F4C605-4949-4A7E-A6AF-EE9F2F94F9B8}" type="sibTrans" cxnId="{08DB20D5-6DD8-4BE0-8DC8-E0AD1796659A}">
      <dgm:prSet/>
      <dgm:spPr/>
      <dgm:t>
        <a:bodyPr/>
        <a:lstStyle/>
        <a:p>
          <a:endParaRPr lang="en-US"/>
        </a:p>
      </dgm:t>
    </dgm:pt>
    <dgm:pt modelId="{4E051648-3114-4C82-A069-70FF310B33B6}" type="pres">
      <dgm:prSet presAssocID="{6C096A41-BC3A-4FF5-B0F6-441A9DAEFFDB}" presName="Name0" presStyleCnt="0">
        <dgm:presLayoutVars>
          <dgm:chMax/>
          <dgm:chPref/>
          <dgm:animLvl val="lvl"/>
        </dgm:presLayoutVars>
      </dgm:prSet>
      <dgm:spPr/>
    </dgm:pt>
    <dgm:pt modelId="{403B2019-2635-4173-92E2-84F8B3AD0E30}" type="pres">
      <dgm:prSet presAssocID="{05A99BA5-E24A-483F-BC75-3A0C598C807E}" presName="composite" presStyleCnt="0"/>
      <dgm:spPr/>
    </dgm:pt>
    <dgm:pt modelId="{0A2F8CDE-8353-4447-94A4-7C8A4374A436}" type="pres">
      <dgm:prSet presAssocID="{05A99BA5-E24A-483F-BC75-3A0C598C807E}" presName="Parent1" presStyleLbl="alignNode1" presStyleIdx="0" presStyleCnt="6">
        <dgm:presLayoutVars>
          <dgm:chMax val="1"/>
          <dgm:chPref val="1"/>
          <dgm:bulletEnabled val="1"/>
        </dgm:presLayoutVars>
      </dgm:prSet>
      <dgm:spPr/>
    </dgm:pt>
    <dgm:pt modelId="{B785251C-631E-4CB2-86C7-EC8A57C53F8A}" type="pres">
      <dgm:prSet presAssocID="{05A99BA5-E24A-483F-BC75-3A0C598C807E}" presName="Childtext1" presStyleLbl="revTx" presStyleIdx="0" presStyleCnt="6">
        <dgm:presLayoutVars>
          <dgm:chMax val="0"/>
          <dgm:chPref val="0"/>
          <dgm:bulletEnabled/>
        </dgm:presLayoutVars>
      </dgm:prSet>
      <dgm:spPr/>
    </dgm:pt>
    <dgm:pt modelId="{D9A75B20-701A-4EED-B127-7A8489574058}" type="pres">
      <dgm:prSet presAssocID="{05A99BA5-E24A-483F-BC75-3A0C598C807E}" presName="ConnectLine" presStyleLbl="sibTrans1D1" presStyleIdx="0" presStyleCnt="6"/>
      <dgm:spPr>
        <a:noFill/>
        <a:ln w="12700" cap="flat" cmpd="sng" algn="ctr">
          <a:solidFill>
            <a:schemeClr val="accent1">
              <a:hueOff val="0"/>
              <a:satOff val="0"/>
              <a:lumOff val="0"/>
              <a:alphaOff val="0"/>
            </a:schemeClr>
          </a:solidFill>
          <a:prstDash val="dash"/>
          <a:miter lim="800000"/>
        </a:ln>
        <a:effectLst/>
      </dgm:spPr>
    </dgm:pt>
    <dgm:pt modelId="{AF478FB9-EB21-47F1-810E-09E0A47569C5}" type="pres">
      <dgm:prSet presAssocID="{05A99BA5-E24A-483F-BC75-3A0C598C807E}" presName="ConnectLineEnd" presStyleLbl="node1" presStyleIdx="0" presStyleCnt="6"/>
      <dgm:spPr/>
    </dgm:pt>
    <dgm:pt modelId="{B79552D4-8E74-4C7F-B328-801536B09536}" type="pres">
      <dgm:prSet presAssocID="{05A99BA5-E24A-483F-BC75-3A0C598C807E}" presName="EmptyPane" presStyleCnt="0"/>
      <dgm:spPr/>
    </dgm:pt>
    <dgm:pt modelId="{81FE94F1-081B-4986-800E-35DFD299B17A}" type="pres">
      <dgm:prSet presAssocID="{02D7FFB0-02E1-4A49-AEBE-104D385811F9}" presName="spaceBetweenRectangles" presStyleLbl="fgAcc1" presStyleIdx="0" presStyleCnt="5"/>
      <dgm:spPr/>
    </dgm:pt>
    <dgm:pt modelId="{AC35D3DA-E3EB-4502-AC3A-496F3783E0B0}" type="pres">
      <dgm:prSet presAssocID="{FE06C7F8-33AB-4D3A-9B4D-B0AEBA9E6AB6}" presName="composite" presStyleCnt="0"/>
      <dgm:spPr/>
    </dgm:pt>
    <dgm:pt modelId="{19E572F5-8354-4745-B624-44DF26D449F0}" type="pres">
      <dgm:prSet presAssocID="{FE06C7F8-33AB-4D3A-9B4D-B0AEBA9E6AB6}" presName="Parent1" presStyleLbl="alignNode1" presStyleIdx="1" presStyleCnt="6">
        <dgm:presLayoutVars>
          <dgm:chMax val="1"/>
          <dgm:chPref val="1"/>
          <dgm:bulletEnabled val="1"/>
        </dgm:presLayoutVars>
      </dgm:prSet>
      <dgm:spPr/>
    </dgm:pt>
    <dgm:pt modelId="{57030239-EFD3-4F77-9AC5-E1A7BD810CD3}" type="pres">
      <dgm:prSet presAssocID="{FE06C7F8-33AB-4D3A-9B4D-B0AEBA9E6AB6}" presName="Childtext1" presStyleLbl="revTx" presStyleIdx="1" presStyleCnt="6">
        <dgm:presLayoutVars>
          <dgm:chMax val="0"/>
          <dgm:chPref val="0"/>
          <dgm:bulletEnabled/>
        </dgm:presLayoutVars>
      </dgm:prSet>
      <dgm:spPr/>
    </dgm:pt>
    <dgm:pt modelId="{362726A1-DF61-4200-A475-78C982104E80}" type="pres">
      <dgm:prSet presAssocID="{FE06C7F8-33AB-4D3A-9B4D-B0AEBA9E6AB6}" presName="ConnectLine" presStyleLbl="sibTrans1D1" presStyleIdx="1" presStyleCnt="6"/>
      <dgm:spPr>
        <a:noFill/>
        <a:ln w="12700" cap="flat" cmpd="sng" algn="ctr">
          <a:solidFill>
            <a:schemeClr val="accent1">
              <a:hueOff val="0"/>
              <a:satOff val="0"/>
              <a:lumOff val="0"/>
              <a:alphaOff val="0"/>
            </a:schemeClr>
          </a:solidFill>
          <a:prstDash val="dash"/>
          <a:miter lim="800000"/>
        </a:ln>
        <a:effectLst/>
      </dgm:spPr>
    </dgm:pt>
    <dgm:pt modelId="{B7A4A645-CF14-438C-AE54-FCC21AD94F98}" type="pres">
      <dgm:prSet presAssocID="{FE06C7F8-33AB-4D3A-9B4D-B0AEBA9E6AB6}" presName="ConnectLineEnd" presStyleLbl="node1" presStyleIdx="1" presStyleCnt="6"/>
      <dgm:spPr/>
    </dgm:pt>
    <dgm:pt modelId="{84E70E3B-7F5C-4820-9392-4B56CF70818B}" type="pres">
      <dgm:prSet presAssocID="{FE06C7F8-33AB-4D3A-9B4D-B0AEBA9E6AB6}" presName="EmptyPane" presStyleCnt="0"/>
      <dgm:spPr/>
    </dgm:pt>
    <dgm:pt modelId="{976B6A9D-1AB3-4F18-AD2C-AD145E2FC6DA}" type="pres">
      <dgm:prSet presAssocID="{1784F722-9029-4F47-8F53-1AB1B2F1B2C7}" presName="spaceBetweenRectangles" presStyleLbl="fgAcc1" presStyleIdx="1" presStyleCnt="5"/>
      <dgm:spPr/>
    </dgm:pt>
    <dgm:pt modelId="{9AA36149-DA5D-4C6F-BA7B-F2494B733777}" type="pres">
      <dgm:prSet presAssocID="{A6588F2D-3CCE-4671-A8D3-25D5F9B69AB9}" presName="composite" presStyleCnt="0"/>
      <dgm:spPr/>
    </dgm:pt>
    <dgm:pt modelId="{30BFB2FF-B19B-4D28-BAEA-CEB9DD025FFC}" type="pres">
      <dgm:prSet presAssocID="{A6588F2D-3CCE-4671-A8D3-25D5F9B69AB9}" presName="Parent1" presStyleLbl="alignNode1" presStyleIdx="2" presStyleCnt="6">
        <dgm:presLayoutVars>
          <dgm:chMax val="1"/>
          <dgm:chPref val="1"/>
          <dgm:bulletEnabled val="1"/>
        </dgm:presLayoutVars>
      </dgm:prSet>
      <dgm:spPr/>
    </dgm:pt>
    <dgm:pt modelId="{130FEF46-B952-42B4-AA65-6E887BD6C539}" type="pres">
      <dgm:prSet presAssocID="{A6588F2D-3CCE-4671-A8D3-25D5F9B69AB9}" presName="Childtext1" presStyleLbl="revTx" presStyleIdx="2" presStyleCnt="6">
        <dgm:presLayoutVars>
          <dgm:chMax val="0"/>
          <dgm:chPref val="0"/>
          <dgm:bulletEnabled/>
        </dgm:presLayoutVars>
      </dgm:prSet>
      <dgm:spPr/>
    </dgm:pt>
    <dgm:pt modelId="{EA0632AB-B0A3-4C07-9E98-157D4A689E8C}" type="pres">
      <dgm:prSet presAssocID="{A6588F2D-3CCE-4671-A8D3-25D5F9B69AB9}" presName="ConnectLine" presStyleLbl="sibTrans1D1" presStyleIdx="2" presStyleCnt="6"/>
      <dgm:spPr>
        <a:noFill/>
        <a:ln w="12700" cap="flat" cmpd="sng" algn="ctr">
          <a:solidFill>
            <a:schemeClr val="accent1">
              <a:hueOff val="0"/>
              <a:satOff val="0"/>
              <a:lumOff val="0"/>
              <a:alphaOff val="0"/>
            </a:schemeClr>
          </a:solidFill>
          <a:prstDash val="dash"/>
          <a:miter lim="800000"/>
        </a:ln>
        <a:effectLst/>
      </dgm:spPr>
    </dgm:pt>
    <dgm:pt modelId="{84B43979-0648-40D1-A364-727B76A1418C}" type="pres">
      <dgm:prSet presAssocID="{A6588F2D-3CCE-4671-A8D3-25D5F9B69AB9}" presName="ConnectLineEnd" presStyleLbl="node1" presStyleIdx="2" presStyleCnt="6"/>
      <dgm:spPr/>
    </dgm:pt>
    <dgm:pt modelId="{B5491F75-AA18-4336-9C13-80B78CBF3B44}" type="pres">
      <dgm:prSet presAssocID="{A6588F2D-3CCE-4671-A8D3-25D5F9B69AB9}" presName="EmptyPane" presStyleCnt="0"/>
      <dgm:spPr/>
    </dgm:pt>
    <dgm:pt modelId="{F77C9BCD-2D0C-4951-983E-CD9CCFA8DA8B}" type="pres">
      <dgm:prSet presAssocID="{D0B51548-383D-4EC2-B2AC-A43D079E4A13}" presName="spaceBetweenRectangles" presStyleLbl="fgAcc1" presStyleIdx="2" presStyleCnt="5"/>
      <dgm:spPr/>
    </dgm:pt>
    <dgm:pt modelId="{6B8F2085-9F3B-42C7-ADB2-DFE4D93AB035}" type="pres">
      <dgm:prSet presAssocID="{294EC015-D904-4E38-A04B-115F64F259E6}" presName="composite" presStyleCnt="0"/>
      <dgm:spPr/>
    </dgm:pt>
    <dgm:pt modelId="{AD04B26C-25EF-4532-A766-0C829E27B659}" type="pres">
      <dgm:prSet presAssocID="{294EC015-D904-4E38-A04B-115F64F259E6}" presName="Parent1" presStyleLbl="alignNode1" presStyleIdx="3" presStyleCnt="6">
        <dgm:presLayoutVars>
          <dgm:chMax val="1"/>
          <dgm:chPref val="1"/>
          <dgm:bulletEnabled val="1"/>
        </dgm:presLayoutVars>
      </dgm:prSet>
      <dgm:spPr/>
    </dgm:pt>
    <dgm:pt modelId="{188CD4A0-187C-4474-9F52-BC589A16EB3C}" type="pres">
      <dgm:prSet presAssocID="{294EC015-D904-4E38-A04B-115F64F259E6}" presName="Childtext1" presStyleLbl="revTx" presStyleIdx="3" presStyleCnt="6">
        <dgm:presLayoutVars>
          <dgm:chMax val="0"/>
          <dgm:chPref val="0"/>
          <dgm:bulletEnabled/>
        </dgm:presLayoutVars>
      </dgm:prSet>
      <dgm:spPr/>
    </dgm:pt>
    <dgm:pt modelId="{6737A369-931C-4135-979A-2A12EDDA2AF6}" type="pres">
      <dgm:prSet presAssocID="{294EC015-D904-4E38-A04B-115F64F259E6}" presName="ConnectLine" presStyleLbl="sibTrans1D1" presStyleIdx="3" presStyleCnt="6"/>
      <dgm:spPr>
        <a:noFill/>
        <a:ln w="12700" cap="flat" cmpd="sng" algn="ctr">
          <a:solidFill>
            <a:schemeClr val="accent1">
              <a:hueOff val="0"/>
              <a:satOff val="0"/>
              <a:lumOff val="0"/>
              <a:alphaOff val="0"/>
            </a:schemeClr>
          </a:solidFill>
          <a:prstDash val="dash"/>
          <a:miter lim="800000"/>
        </a:ln>
        <a:effectLst/>
      </dgm:spPr>
    </dgm:pt>
    <dgm:pt modelId="{26131B09-6B8E-4338-91BB-F713223308EE}" type="pres">
      <dgm:prSet presAssocID="{294EC015-D904-4E38-A04B-115F64F259E6}" presName="ConnectLineEnd" presStyleLbl="node1" presStyleIdx="3" presStyleCnt="6"/>
      <dgm:spPr/>
    </dgm:pt>
    <dgm:pt modelId="{8F4617B9-42FD-4BD7-9964-BFF11DB4632E}" type="pres">
      <dgm:prSet presAssocID="{294EC015-D904-4E38-A04B-115F64F259E6}" presName="EmptyPane" presStyleCnt="0"/>
      <dgm:spPr/>
    </dgm:pt>
    <dgm:pt modelId="{D76CA3F5-8233-43EE-8225-2237FA63F20A}" type="pres">
      <dgm:prSet presAssocID="{258C2D83-019E-4C40-AEB1-C1962019E8CE}" presName="spaceBetweenRectangles" presStyleLbl="fgAcc1" presStyleIdx="3" presStyleCnt="5"/>
      <dgm:spPr/>
    </dgm:pt>
    <dgm:pt modelId="{693C49CF-CB6E-434A-9447-58EC9F826CB0}" type="pres">
      <dgm:prSet presAssocID="{700D790D-B19A-4430-843D-25DC0B1CB6CF}" presName="composite" presStyleCnt="0"/>
      <dgm:spPr/>
    </dgm:pt>
    <dgm:pt modelId="{0D390D28-254A-4BF8-AB80-4BE788D480EF}" type="pres">
      <dgm:prSet presAssocID="{700D790D-B19A-4430-843D-25DC0B1CB6CF}" presName="Parent1" presStyleLbl="alignNode1" presStyleIdx="4" presStyleCnt="6">
        <dgm:presLayoutVars>
          <dgm:chMax val="1"/>
          <dgm:chPref val="1"/>
          <dgm:bulletEnabled val="1"/>
        </dgm:presLayoutVars>
      </dgm:prSet>
      <dgm:spPr/>
    </dgm:pt>
    <dgm:pt modelId="{B0B33CBF-1EB8-4BEF-BC90-0A45B4464CAB}" type="pres">
      <dgm:prSet presAssocID="{700D790D-B19A-4430-843D-25DC0B1CB6CF}" presName="Childtext1" presStyleLbl="revTx" presStyleIdx="4" presStyleCnt="6">
        <dgm:presLayoutVars>
          <dgm:chMax val="0"/>
          <dgm:chPref val="0"/>
          <dgm:bulletEnabled/>
        </dgm:presLayoutVars>
      </dgm:prSet>
      <dgm:spPr/>
    </dgm:pt>
    <dgm:pt modelId="{CD3F472C-6046-4A89-A718-F21FD73F0383}" type="pres">
      <dgm:prSet presAssocID="{700D790D-B19A-4430-843D-25DC0B1CB6CF}" presName="ConnectLine" presStyleLbl="sibTrans1D1" presStyleIdx="4" presStyleCnt="6"/>
      <dgm:spPr>
        <a:noFill/>
        <a:ln w="12700" cap="flat" cmpd="sng" algn="ctr">
          <a:solidFill>
            <a:schemeClr val="accent1">
              <a:hueOff val="0"/>
              <a:satOff val="0"/>
              <a:lumOff val="0"/>
              <a:alphaOff val="0"/>
            </a:schemeClr>
          </a:solidFill>
          <a:prstDash val="dash"/>
          <a:miter lim="800000"/>
        </a:ln>
        <a:effectLst/>
      </dgm:spPr>
    </dgm:pt>
    <dgm:pt modelId="{F2A7E2BA-9DD5-4460-B3E0-143E2AC40D95}" type="pres">
      <dgm:prSet presAssocID="{700D790D-B19A-4430-843D-25DC0B1CB6CF}" presName="ConnectLineEnd" presStyleLbl="node1" presStyleIdx="4" presStyleCnt="6"/>
      <dgm:spPr/>
    </dgm:pt>
    <dgm:pt modelId="{D5B841CD-0BF2-4886-8B1C-24CEFF915AD8}" type="pres">
      <dgm:prSet presAssocID="{700D790D-B19A-4430-843D-25DC0B1CB6CF}" presName="EmptyPane" presStyleCnt="0"/>
      <dgm:spPr/>
    </dgm:pt>
    <dgm:pt modelId="{1239CB09-5CCE-4EA4-A44B-C3264E949053}" type="pres">
      <dgm:prSet presAssocID="{2B6D7BBE-3C83-43A1-B192-3F0CFF0C89F8}" presName="spaceBetweenRectangles" presStyleLbl="fgAcc1" presStyleIdx="4" presStyleCnt="5"/>
      <dgm:spPr/>
    </dgm:pt>
    <dgm:pt modelId="{1A80FCEF-1092-4636-851F-42BB92DA2EEA}" type="pres">
      <dgm:prSet presAssocID="{67703212-9292-4DD5-BFBC-3A7F6E3D829A}" presName="composite" presStyleCnt="0"/>
      <dgm:spPr/>
    </dgm:pt>
    <dgm:pt modelId="{C60AF128-D8CE-4D5B-BA3D-06E4DA3EFABE}" type="pres">
      <dgm:prSet presAssocID="{67703212-9292-4DD5-BFBC-3A7F6E3D829A}" presName="Parent1" presStyleLbl="alignNode1" presStyleIdx="5" presStyleCnt="6">
        <dgm:presLayoutVars>
          <dgm:chMax val="1"/>
          <dgm:chPref val="1"/>
          <dgm:bulletEnabled val="1"/>
        </dgm:presLayoutVars>
      </dgm:prSet>
      <dgm:spPr/>
    </dgm:pt>
    <dgm:pt modelId="{7BD8A46A-FC00-45CB-AFB1-ECC241CC6211}" type="pres">
      <dgm:prSet presAssocID="{67703212-9292-4DD5-BFBC-3A7F6E3D829A}" presName="Childtext1" presStyleLbl="revTx" presStyleIdx="5" presStyleCnt="6">
        <dgm:presLayoutVars>
          <dgm:chMax val="0"/>
          <dgm:chPref val="0"/>
          <dgm:bulletEnabled/>
        </dgm:presLayoutVars>
      </dgm:prSet>
      <dgm:spPr/>
    </dgm:pt>
    <dgm:pt modelId="{646D5C7F-C1E2-4269-B1B3-D1BE95BEE57E}" type="pres">
      <dgm:prSet presAssocID="{67703212-9292-4DD5-BFBC-3A7F6E3D829A}" presName="ConnectLine" presStyleLbl="sibTrans1D1" presStyleIdx="5" presStyleCnt="6"/>
      <dgm:spPr>
        <a:noFill/>
        <a:ln w="12700" cap="flat" cmpd="sng" algn="ctr">
          <a:solidFill>
            <a:schemeClr val="accent1">
              <a:hueOff val="0"/>
              <a:satOff val="0"/>
              <a:lumOff val="0"/>
              <a:alphaOff val="0"/>
            </a:schemeClr>
          </a:solidFill>
          <a:prstDash val="dash"/>
          <a:miter lim="800000"/>
        </a:ln>
        <a:effectLst/>
      </dgm:spPr>
    </dgm:pt>
    <dgm:pt modelId="{E0CDB873-290A-4765-A2A9-E2ACD9699FE4}" type="pres">
      <dgm:prSet presAssocID="{67703212-9292-4DD5-BFBC-3A7F6E3D829A}" presName="ConnectLineEnd" presStyleLbl="node1" presStyleIdx="5" presStyleCnt="6"/>
      <dgm:spPr/>
    </dgm:pt>
    <dgm:pt modelId="{51F06BDF-EF31-4F95-894E-B7237CAC3250}" type="pres">
      <dgm:prSet presAssocID="{67703212-9292-4DD5-BFBC-3A7F6E3D829A}" presName="EmptyPane" presStyleCnt="0"/>
      <dgm:spPr/>
    </dgm:pt>
  </dgm:ptLst>
  <dgm:cxnLst>
    <dgm:cxn modelId="{32BFE407-36BD-419B-AB15-8B4C66AD89B2}" srcId="{6C096A41-BC3A-4FF5-B0F6-441A9DAEFFDB}" destId="{67703212-9292-4DD5-BFBC-3A7F6E3D829A}" srcOrd="5" destOrd="0" parTransId="{650D1A2D-444C-4A48-A154-F29D8F4473E5}" sibTransId="{83D65156-72A2-42A6-9607-6E693925F06A}"/>
    <dgm:cxn modelId="{0DFB7509-F97C-4156-AD20-B57750283E0B}" srcId="{FE06C7F8-33AB-4D3A-9B4D-B0AEBA9E6AB6}" destId="{86575568-956B-48B7-960D-18CD749C7113}" srcOrd="0" destOrd="0" parTransId="{E568A26E-C718-4ABD-A90C-AEEEC5839932}" sibTransId="{FDA0EB49-AF34-47D1-A9EB-8866D20BDB5C}"/>
    <dgm:cxn modelId="{7AD37C38-5912-451F-B66D-DF937D435E5B}" type="presOf" srcId="{C8CAAB8D-0A4C-46C7-A5A0-148C31690511}" destId="{B0B33CBF-1EB8-4BEF-BC90-0A45B4464CAB}" srcOrd="0" destOrd="0" presId="urn:microsoft.com/office/officeart/2016/7/layout/HexagonTimeline"/>
    <dgm:cxn modelId="{A4BF813E-8B48-4FC0-B602-4B35BE64D516}" srcId="{6C096A41-BC3A-4FF5-B0F6-441A9DAEFFDB}" destId="{700D790D-B19A-4430-843D-25DC0B1CB6CF}" srcOrd="4" destOrd="0" parTransId="{A0DCAB2E-2E83-4BA6-B21E-2E2DBCC1A368}" sibTransId="{2B6D7BBE-3C83-43A1-B192-3F0CFF0C89F8}"/>
    <dgm:cxn modelId="{C9F4E23E-0851-4A1C-A068-C47867DA3FCE}" srcId="{6C096A41-BC3A-4FF5-B0F6-441A9DAEFFDB}" destId="{05A99BA5-E24A-483F-BC75-3A0C598C807E}" srcOrd="0" destOrd="0" parTransId="{095C76AE-3DD2-47FD-8440-CB5B22F12C66}" sibTransId="{02D7FFB0-02E1-4A49-AEBE-104D385811F9}"/>
    <dgm:cxn modelId="{BF8B4447-705E-4C47-A17E-8F57E46DAFFE}" type="presOf" srcId="{6C096A41-BC3A-4FF5-B0F6-441A9DAEFFDB}" destId="{4E051648-3114-4C82-A069-70FF310B33B6}" srcOrd="0" destOrd="0" presId="urn:microsoft.com/office/officeart/2016/7/layout/HexagonTimeline"/>
    <dgm:cxn modelId="{BFB84B67-E42A-4630-94F8-C650B8F7B0F7}" type="presOf" srcId="{FE06C7F8-33AB-4D3A-9B4D-B0AEBA9E6AB6}" destId="{19E572F5-8354-4745-B624-44DF26D449F0}" srcOrd="0" destOrd="0" presId="urn:microsoft.com/office/officeart/2016/7/layout/HexagonTimeline"/>
    <dgm:cxn modelId="{02F73C54-A9B2-452F-86C5-2CB858AB12D5}" srcId="{6C096A41-BC3A-4FF5-B0F6-441A9DAEFFDB}" destId="{FE06C7F8-33AB-4D3A-9B4D-B0AEBA9E6AB6}" srcOrd="1" destOrd="0" parTransId="{CE5A2FA3-7C1C-486C-9809-57506436861E}" sibTransId="{1784F722-9029-4F47-8F53-1AB1B2F1B2C7}"/>
    <dgm:cxn modelId="{7976CE78-C46C-4779-A638-D4675A29175C}" srcId="{6C096A41-BC3A-4FF5-B0F6-441A9DAEFFDB}" destId="{A6588F2D-3CCE-4671-A8D3-25D5F9B69AB9}" srcOrd="2" destOrd="0" parTransId="{81778FA1-8F8F-4A5B-A7EF-F6885941AB9A}" sibTransId="{D0B51548-383D-4EC2-B2AC-A43D079E4A13}"/>
    <dgm:cxn modelId="{B3612059-CAF8-40F0-8052-4E577DBBD56F}" type="presOf" srcId="{08C17EAD-3424-4B73-A1A3-79D0C7176AE2}" destId="{B785251C-631E-4CB2-86C7-EC8A57C53F8A}" srcOrd="0" destOrd="0" presId="urn:microsoft.com/office/officeart/2016/7/layout/HexagonTimeline"/>
    <dgm:cxn modelId="{2C20927D-38E9-4A5C-A8EB-8F863378B7EB}" srcId="{700D790D-B19A-4430-843D-25DC0B1CB6CF}" destId="{C8CAAB8D-0A4C-46C7-A5A0-148C31690511}" srcOrd="0" destOrd="0" parTransId="{EB1F3BE1-B9D9-4FEF-82D0-39F95B284BF0}" sibTransId="{8BC5EE99-BF28-418B-964F-922C080981B8}"/>
    <dgm:cxn modelId="{18917B84-A5EE-42CD-9B2C-8624751DBB02}" type="presOf" srcId="{86575568-956B-48B7-960D-18CD749C7113}" destId="{57030239-EFD3-4F77-9AC5-E1A7BD810CD3}" srcOrd="0" destOrd="0" presId="urn:microsoft.com/office/officeart/2016/7/layout/HexagonTimeline"/>
    <dgm:cxn modelId="{9DE3A385-E408-4753-AB6E-3F5B978E9C75}" srcId="{A6588F2D-3CCE-4671-A8D3-25D5F9B69AB9}" destId="{8E7F60C7-B6D8-43D9-981C-D6DB622FF441}" srcOrd="0" destOrd="0" parTransId="{3B65A80B-71F6-4D18-8367-940E2B1C7CF1}" sibTransId="{C198DBA5-BA82-47AD-84C3-B2AE67097E55}"/>
    <dgm:cxn modelId="{E3A08688-32B7-4125-AD02-4DEF2A8EEFC8}" srcId="{6C096A41-BC3A-4FF5-B0F6-441A9DAEFFDB}" destId="{294EC015-D904-4E38-A04B-115F64F259E6}" srcOrd="3" destOrd="0" parTransId="{7DBE76A5-4E19-4F12-A04A-C40812F7FBD0}" sibTransId="{258C2D83-019E-4C40-AEB1-C1962019E8CE}"/>
    <dgm:cxn modelId="{F1650C96-A0F5-4D7E-984E-FB8C19809B42}" type="presOf" srcId="{6AFAF64F-3ACD-4C18-A0A6-203CF9438A55}" destId="{7BD8A46A-FC00-45CB-AFB1-ECC241CC6211}" srcOrd="0" destOrd="0" presId="urn:microsoft.com/office/officeart/2016/7/layout/HexagonTimeline"/>
    <dgm:cxn modelId="{5EFAB7A1-670B-4798-8055-5BF4EA937C17}" type="presOf" srcId="{67703212-9292-4DD5-BFBC-3A7F6E3D829A}" destId="{C60AF128-D8CE-4D5B-BA3D-06E4DA3EFABE}" srcOrd="0" destOrd="0" presId="urn:microsoft.com/office/officeart/2016/7/layout/HexagonTimeline"/>
    <dgm:cxn modelId="{49D8A6CF-1CEF-45B4-8DA1-1FED4C189ECF}" type="presOf" srcId="{A6588F2D-3CCE-4671-A8D3-25D5F9B69AB9}" destId="{30BFB2FF-B19B-4D28-BAEA-CEB9DD025FFC}" srcOrd="0" destOrd="0" presId="urn:microsoft.com/office/officeart/2016/7/layout/HexagonTimeline"/>
    <dgm:cxn modelId="{08DB20D5-6DD8-4BE0-8DC8-E0AD1796659A}" srcId="{67703212-9292-4DD5-BFBC-3A7F6E3D829A}" destId="{6AFAF64F-3ACD-4C18-A0A6-203CF9438A55}" srcOrd="0" destOrd="0" parTransId="{3BCAB8E5-0445-4A89-9115-36C690DE3FB4}" sibTransId="{76F4C605-4949-4A7E-A6AF-EE9F2F94F9B8}"/>
    <dgm:cxn modelId="{DE5046D8-93A4-4345-B39C-548FC747522F}" type="presOf" srcId="{294EC015-D904-4E38-A04B-115F64F259E6}" destId="{AD04B26C-25EF-4532-A766-0C829E27B659}" srcOrd="0" destOrd="0" presId="urn:microsoft.com/office/officeart/2016/7/layout/HexagonTimeline"/>
    <dgm:cxn modelId="{66E685E0-E67A-4250-9DD5-FB2DA93DA76E}" type="presOf" srcId="{75EA30F8-5F09-4F75-8B54-7F4828CE1820}" destId="{188CD4A0-187C-4474-9F52-BC589A16EB3C}" srcOrd="0" destOrd="0" presId="urn:microsoft.com/office/officeart/2016/7/layout/HexagonTimeline"/>
    <dgm:cxn modelId="{381B54E5-DF8C-44B9-97C3-604A861A9063}" type="presOf" srcId="{8E7F60C7-B6D8-43D9-981C-D6DB622FF441}" destId="{130FEF46-B952-42B4-AA65-6E887BD6C539}" srcOrd="0" destOrd="0" presId="urn:microsoft.com/office/officeart/2016/7/layout/HexagonTimeline"/>
    <dgm:cxn modelId="{27DD7FEA-0A9D-4C6B-ADFB-BF0C7CF6367E}" type="presOf" srcId="{05A99BA5-E24A-483F-BC75-3A0C598C807E}" destId="{0A2F8CDE-8353-4447-94A4-7C8A4374A436}" srcOrd="0" destOrd="0" presId="urn:microsoft.com/office/officeart/2016/7/layout/HexagonTimeline"/>
    <dgm:cxn modelId="{6D26F3EC-4C37-4722-BBF5-DA3E89644B6B}" srcId="{05A99BA5-E24A-483F-BC75-3A0C598C807E}" destId="{08C17EAD-3424-4B73-A1A3-79D0C7176AE2}" srcOrd="0" destOrd="0" parTransId="{183A814D-E2F4-4CA6-95F3-700810D44B12}" sibTransId="{C689DC55-39F9-4CEE-ABE3-312E4F9E0A58}"/>
    <dgm:cxn modelId="{91B64AEF-D5BB-4D13-85BA-0E6806B22A4C}" srcId="{294EC015-D904-4E38-A04B-115F64F259E6}" destId="{75EA30F8-5F09-4F75-8B54-7F4828CE1820}" srcOrd="0" destOrd="0" parTransId="{10FEF658-54BA-4A26-BDC1-B1028DB33B20}" sibTransId="{0103CC66-2589-4B33-8D5B-BFFF264F1E82}"/>
    <dgm:cxn modelId="{EA47ACFB-F8A1-49E2-B20B-422864C169E4}" type="presOf" srcId="{700D790D-B19A-4430-843D-25DC0B1CB6CF}" destId="{0D390D28-254A-4BF8-AB80-4BE788D480EF}" srcOrd="0" destOrd="0" presId="urn:microsoft.com/office/officeart/2016/7/layout/HexagonTimeline"/>
    <dgm:cxn modelId="{A5BC370C-747C-4031-9148-23DF99316356}" type="presParOf" srcId="{4E051648-3114-4C82-A069-70FF310B33B6}" destId="{403B2019-2635-4173-92E2-84F8B3AD0E30}" srcOrd="0" destOrd="0" presId="urn:microsoft.com/office/officeart/2016/7/layout/HexagonTimeline"/>
    <dgm:cxn modelId="{58A89C81-C8DD-4E80-8430-52334148BE1F}" type="presParOf" srcId="{403B2019-2635-4173-92E2-84F8B3AD0E30}" destId="{0A2F8CDE-8353-4447-94A4-7C8A4374A436}" srcOrd="0" destOrd="0" presId="urn:microsoft.com/office/officeart/2016/7/layout/HexagonTimeline"/>
    <dgm:cxn modelId="{1A320385-B756-4A2D-BD41-676AB06E4B68}" type="presParOf" srcId="{403B2019-2635-4173-92E2-84F8B3AD0E30}" destId="{B785251C-631E-4CB2-86C7-EC8A57C53F8A}" srcOrd="1" destOrd="0" presId="urn:microsoft.com/office/officeart/2016/7/layout/HexagonTimeline"/>
    <dgm:cxn modelId="{2C41BCAC-959B-4C18-8617-A095B1F487F1}" type="presParOf" srcId="{403B2019-2635-4173-92E2-84F8B3AD0E30}" destId="{D9A75B20-701A-4EED-B127-7A8489574058}" srcOrd="2" destOrd="0" presId="urn:microsoft.com/office/officeart/2016/7/layout/HexagonTimeline"/>
    <dgm:cxn modelId="{FA9588C7-72D3-4C70-A814-73197F4D4DFA}" type="presParOf" srcId="{403B2019-2635-4173-92E2-84F8B3AD0E30}" destId="{AF478FB9-EB21-47F1-810E-09E0A47569C5}" srcOrd="3" destOrd="0" presId="urn:microsoft.com/office/officeart/2016/7/layout/HexagonTimeline"/>
    <dgm:cxn modelId="{C3A6F2F0-8ED5-47CC-97ED-D646EE04773A}" type="presParOf" srcId="{403B2019-2635-4173-92E2-84F8B3AD0E30}" destId="{B79552D4-8E74-4C7F-B328-801536B09536}" srcOrd="4" destOrd="0" presId="urn:microsoft.com/office/officeart/2016/7/layout/HexagonTimeline"/>
    <dgm:cxn modelId="{3747670D-2438-4C77-A57C-D04366B4BB8B}" type="presParOf" srcId="{4E051648-3114-4C82-A069-70FF310B33B6}" destId="{81FE94F1-081B-4986-800E-35DFD299B17A}" srcOrd="1" destOrd="0" presId="urn:microsoft.com/office/officeart/2016/7/layout/HexagonTimeline"/>
    <dgm:cxn modelId="{EF53D106-4A52-4B10-B293-01E50E6EAF2D}" type="presParOf" srcId="{4E051648-3114-4C82-A069-70FF310B33B6}" destId="{AC35D3DA-E3EB-4502-AC3A-496F3783E0B0}" srcOrd="2" destOrd="0" presId="urn:microsoft.com/office/officeart/2016/7/layout/HexagonTimeline"/>
    <dgm:cxn modelId="{0641BFFF-4E96-4655-945B-F6F7C861B3ED}" type="presParOf" srcId="{AC35D3DA-E3EB-4502-AC3A-496F3783E0B0}" destId="{19E572F5-8354-4745-B624-44DF26D449F0}" srcOrd="0" destOrd="0" presId="urn:microsoft.com/office/officeart/2016/7/layout/HexagonTimeline"/>
    <dgm:cxn modelId="{0AC4C864-0B21-40C7-B904-0620D0BFAEC7}" type="presParOf" srcId="{AC35D3DA-E3EB-4502-AC3A-496F3783E0B0}" destId="{57030239-EFD3-4F77-9AC5-E1A7BD810CD3}" srcOrd="1" destOrd="0" presId="urn:microsoft.com/office/officeart/2016/7/layout/HexagonTimeline"/>
    <dgm:cxn modelId="{B53D193C-9524-43AF-BB16-884C53FC9A49}" type="presParOf" srcId="{AC35D3DA-E3EB-4502-AC3A-496F3783E0B0}" destId="{362726A1-DF61-4200-A475-78C982104E80}" srcOrd="2" destOrd="0" presId="urn:microsoft.com/office/officeart/2016/7/layout/HexagonTimeline"/>
    <dgm:cxn modelId="{40424E72-B380-474C-AFD9-AB9D762DC68A}" type="presParOf" srcId="{AC35D3DA-E3EB-4502-AC3A-496F3783E0B0}" destId="{B7A4A645-CF14-438C-AE54-FCC21AD94F98}" srcOrd="3" destOrd="0" presId="urn:microsoft.com/office/officeart/2016/7/layout/HexagonTimeline"/>
    <dgm:cxn modelId="{9FF2DFA8-D47A-4576-9AF9-40428C128BED}" type="presParOf" srcId="{AC35D3DA-E3EB-4502-AC3A-496F3783E0B0}" destId="{84E70E3B-7F5C-4820-9392-4B56CF70818B}" srcOrd="4" destOrd="0" presId="urn:microsoft.com/office/officeart/2016/7/layout/HexagonTimeline"/>
    <dgm:cxn modelId="{98038B97-E80C-41AD-81A3-007F673E1201}" type="presParOf" srcId="{4E051648-3114-4C82-A069-70FF310B33B6}" destId="{976B6A9D-1AB3-4F18-AD2C-AD145E2FC6DA}" srcOrd="3" destOrd="0" presId="urn:microsoft.com/office/officeart/2016/7/layout/HexagonTimeline"/>
    <dgm:cxn modelId="{D7F673E6-F691-421C-9A95-0B32E6A45CD0}" type="presParOf" srcId="{4E051648-3114-4C82-A069-70FF310B33B6}" destId="{9AA36149-DA5D-4C6F-BA7B-F2494B733777}" srcOrd="4" destOrd="0" presId="urn:microsoft.com/office/officeart/2016/7/layout/HexagonTimeline"/>
    <dgm:cxn modelId="{42D687FD-4F26-4FD8-9DA5-7EC2AA5A00BD}" type="presParOf" srcId="{9AA36149-DA5D-4C6F-BA7B-F2494B733777}" destId="{30BFB2FF-B19B-4D28-BAEA-CEB9DD025FFC}" srcOrd="0" destOrd="0" presId="urn:microsoft.com/office/officeart/2016/7/layout/HexagonTimeline"/>
    <dgm:cxn modelId="{9F89BFC6-8908-4175-96DD-B3BE46188F1F}" type="presParOf" srcId="{9AA36149-DA5D-4C6F-BA7B-F2494B733777}" destId="{130FEF46-B952-42B4-AA65-6E887BD6C539}" srcOrd="1" destOrd="0" presId="urn:microsoft.com/office/officeart/2016/7/layout/HexagonTimeline"/>
    <dgm:cxn modelId="{48FE3B9D-C8CD-47C8-B658-029149F73027}" type="presParOf" srcId="{9AA36149-DA5D-4C6F-BA7B-F2494B733777}" destId="{EA0632AB-B0A3-4C07-9E98-157D4A689E8C}" srcOrd="2" destOrd="0" presId="urn:microsoft.com/office/officeart/2016/7/layout/HexagonTimeline"/>
    <dgm:cxn modelId="{B013D2E3-6BC5-437A-A285-A3318C160E56}" type="presParOf" srcId="{9AA36149-DA5D-4C6F-BA7B-F2494B733777}" destId="{84B43979-0648-40D1-A364-727B76A1418C}" srcOrd="3" destOrd="0" presId="urn:microsoft.com/office/officeart/2016/7/layout/HexagonTimeline"/>
    <dgm:cxn modelId="{6EA35E26-8536-4DB6-97D1-F934E0CD43DE}" type="presParOf" srcId="{9AA36149-DA5D-4C6F-BA7B-F2494B733777}" destId="{B5491F75-AA18-4336-9C13-80B78CBF3B44}" srcOrd="4" destOrd="0" presId="urn:microsoft.com/office/officeart/2016/7/layout/HexagonTimeline"/>
    <dgm:cxn modelId="{058526B2-EE11-4A70-ADF5-8B8E0651F234}" type="presParOf" srcId="{4E051648-3114-4C82-A069-70FF310B33B6}" destId="{F77C9BCD-2D0C-4951-983E-CD9CCFA8DA8B}" srcOrd="5" destOrd="0" presId="urn:microsoft.com/office/officeart/2016/7/layout/HexagonTimeline"/>
    <dgm:cxn modelId="{3A617885-04C2-4E62-A38A-BFFE234178FE}" type="presParOf" srcId="{4E051648-3114-4C82-A069-70FF310B33B6}" destId="{6B8F2085-9F3B-42C7-ADB2-DFE4D93AB035}" srcOrd="6" destOrd="0" presId="urn:microsoft.com/office/officeart/2016/7/layout/HexagonTimeline"/>
    <dgm:cxn modelId="{A7EDF60C-A90E-4EF2-A6A6-8B026BF4E870}" type="presParOf" srcId="{6B8F2085-9F3B-42C7-ADB2-DFE4D93AB035}" destId="{AD04B26C-25EF-4532-A766-0C829E27B659}" srcOrd="0" destOrd="0" presId="urn:microsoft.com/office/officeart/2016/7/layout/HexagonTimeline"/>
    <dgm:cxn modelId="{E3475832-CEAE-495B-8A3C-7897F0487871}" type="presParOf" srcId="{6B8F2085-9F3B-42C7-ADB2-DFE4D93AB035}" destId="{188CD4A0-187C-4474-9F52-BC589A16EB3C}" srcOrd="1" destOrd="0" presId="urn:microsoft.com/office/officeart/2016/7/layout/HexagonTimeline"/>
    <dgm:cxn modelId="{4E9859EE-C359-4D2B-B4F0-F8EE3992ECCB}" type="presParOf" srcId="{6B8F2085-9F3B-42C7-ADB2-DFE4D93AB035}" destId="{6737A369-931C-4135-979A-2A12EDDA2AF6}" srcOrd="2" destOrd="0" presId="urn:microsoft.com/office/officeart/2016/7/layout/HexagonTimeline"/>
    <dgm:cxn modelId="{1F6C79DD-3115-44C2-BC30-B4AF10CA6678}" type="presParOf" srcId="{6B8F2085-9F3B-42C7-ADB2-DFE4D93AB035}" destId="{26131B09-6B8E-4338-91BB-F713223308EE}" srcOrd="3" destOrd="0" presId="urn:microsoft.com/office/officeart/2016/7/layout/HexagonTimeline"/>
    <dgm:cxn modelId="{9312769D-1906-4470-8571-28D146E0E45B}" type="presParOf" srcId="{6B8F2085-9F3B-42C7-ADB2-DFE4D93AB035}" destId="{8F4617B9-42FD-4BD7-9964-BFF11DB4632E}" srcOrd="4" destOrd="0" presId="urn:microsoft.com/office/officeart/2016/7/layout/HexagonTimeline"/>
    <dgm:cxn modelId="{CEFB3518-D5ED-4597-9612-0F9F40D56C53}" type="presParOf" srcId="{4E051648-3114-4C82-A069-70FF310B33B6}" destId="{D76CA3F5-8233-43EE-8225-2237FA63F20A}" srcOrd="7" destOrd="0" presId="urn:microsoft.com/office/officeart/2016/7/layout/HexagonTimeline"/>
    <dgm:cxn modelId="{D5983148-507B-45CE-B723-E501B6CB5679}" type="presParOf" srcId="{4E051648-3114-4C82-A069-70FF310B33B6}" destId="{693C49CF-CB6E-434A-9447-58EC9F826CB0}" srcOrd="8" destOrd="0" presId="urn:microsoft.com/office/officeart/2016/7/layout/HexagonTimeline"/>
    <dgm:cxn modelId="{C3377284-1BC2-4D92-9474-C8E01E3DA39B}" type="presParOf" srcId="{693C49CF-CB6E-434A-9447-58EC9F826CB0}" destId="{0D390D28-254A-4BF8-AB80-4BE788D480EF}" srcOrd="0" destOrd="0" presId="urn:microsoft.com/office/officeart/2016/7/layout/HexagonTimeline"/>
    <dgm:cxn modelId="{3215ADE1-A7C9-4D9D-8613-73829FFBA8C8}" type="presParOf" srcId="{693C49CF-CB6E-434A-9447-58EC9F826CB0}" destId="{B0B33CBF-1EB8-4BEF-BC90-0A45B4464CAB}" srcOrd="1" destOrd="0" presId="urn:microsoft.com/office/officeart/2016/7/layout/HexagonTimeline"/>
    <dgm:cxn modelId="{A47C2C7E-5E21-4D3B-8DE3-433716C2E297}" type="presParOf" srcId="{693C49CF-CB6E-434A-9447-58EC9F826CB0}" destId="{CD3F472C-6046-4A89-A718-F21FD73F0383}" srcOrd="2" destOrd="0" presId="urn:microsoft.com/office/officeart/2016/7/layout/HexagonTimeline"/>
    <dgm:cxn modelId="{13E2AA12-6029-444C-9676-FB1B1F6B5CEA}" type="presParOf" srcId="{693C49CF-CB6E-434A-9447-58EC9F826CB0}" destId="{F2A7E2BA-9DD5-4460-B3E0-143E2AC40D95}" srcOrd="3" destOrd="0" presId="urn:microsoft.com/office/officeart/2016/7/layout/HexagonTimeline"/>
    <dgm:cxn modelId="{BF68C2DA-B7C2-47E6-A9D5-B833C20DCC78}" type="presParOf" srcId="{693C49CF-CB6E-434A-9447-58EC9F826CB0}" destId="{D5B841CD-0BF2-4886-8B1C-24CEFF915AD8}" srcOrd="4" destOrd="0" presId="urn:microsoft.com/office/officeart/2016/7/layout/HexagonTimeline"/>
    <dgm:cxn modelId="{A2D05F26-9A71-490D-8CB6-7E5F0756FE55}" type="presParOf" srcId="{4E051648-3114-4C82-A069-70FF310B33B6}" destId="{1239CB09-5CCE-4EA4-A44B-C3264E949053}" srcOrd="9" destOrd="0" presId="urn:microsoft.com/office/officeart/2016/7/layout/HexagonTimeline"/>
    <dgm:cxn modelId="{815DBFE8-FF25-44C8-B37B-CB9FD61CD02B}" type="presParOf" srcId="{4E051648-3114-4C82-A069-70FF310B33B6}" destId="{1A80FCEF-1092-4636-851F-42BB92DA2EEA}" srcOrd="10" destOrd="0" presId="urn:microsoft.com/office/officeart/2016/7/layout/HexagonTimeline"/>
    <dgm:cxn modelId="{B76B2886-35E9-4CF8-AA94-9099E434EB6D}" type="presParOf" srcId="{1A80FCEF-1092-4636-851F-42BB92DA2EEA}" destId="{C60AF128-D8CE-4D5B-BA3D-06E4DA3EFABE}" srcOrd="0" destOrd="0" presId="urn:microsoft.com/office/officeart/2016/7/layout/HexagonTimeline"/>
    <dgm:cxn modelId="{D1BC1B7A-DE09-4E0A-B00B-E19DC016E9C2}" type="presParOf" srcId="{1A80FCEF-1092-4636-851F-42BB92DA2EEA}" destId="{7BD8A46A-FC00-45CB-AFB1-ECC241CC6211}" srcOrd="1" destOrd="0" presId="urn:microsoft.com/office/officeart/2016/7/layout/HexagonTimeline"/>
    <dgm:cxn modelId="{4521975C-2D56-4733-A42A-72F58752E67A}" type="presParOf" srcId="{1A80FCEF-1092-4636-851F-42BB92DA2EEA}" destId="{646D5C7F-C1E2-4269-B1B3-D1BE95BEE57E}" srcOrd="2" destOrd="0" presId="urn:microsoft.com/office/officeart/2016/7/layout/HexagonTimeline"/>
    <dgm:cxn modelId="{0A9A7DBF-BA50-4CEF-BFDE-E9094A07AF6F}" type="presParOf" srcId="{1A80FCEF-1092-4636-851F-42BB92DA2EEA}" destId="{E0CDB873-290A-4765-A2A9-E2ACD9699FE4}" srcOrd="3" destOrd="0" presId="urn:microsoft.com/office/officeart/2016/7/layout/HexagonTimeline"/>
    <dgm:cxn modelId="{7972FF1F-3A35-48F2-9423-7E11B67F6BDA}" type="presParOf" srcId="{1A80FCEF-1092-4636-851F-42BB92DA2EEA}" destId="{51F06BDF-EF31-4F95-894E-B7237CAC3250}"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1349C3-1372-4069-8E9E-C2896F3E3415}"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D5874F82-23A0-46A6-A407-AB6D8CC93F93}">
      <dgm:prSet/>
      <dgm:spPr/>
      <dgm:t>
        <a:bodyPr/>
        <a:lstStyle/>
        <a:p>
          <a:r>
            <a:rPr lang="en-US"/>
            <a:t>2006</a:t>
          </a:r>
        </a:p>
      </dgm:t>
    </dgm:pt>
    <dgm:pt modelId="{7289C7AE-7670-4540-8CCF-A1B0EEA97082}" type="parTrans" cxnId="{5AB3E6D8-C7B1-42C2-A769-A416667BA9CB}">
      <dgm:prSet/>
      <dgm:spPr/>
      <dgm:t>
        <a:bodyPr/>
        <a:lstStyle/>
        <a:p>
          <a:endParaRPr lang="en-US"/>
        </a:p>
      </dgm:t>
    </dgm:pt>
    <dgm:pt modelId="{87CE3914-AD65-493B-A5A1-2EE2AF15C786}" type="sibTrans" cxnId="{5AB3E6D8-C7B1-42C2-A769-A416667BA9CB}">
      <dgm:prSet/>
      <dgm:spPr/>
      <dgm:t>
        <a:bodyPr/>
        <a:lstStyle/>
        <a:p>
          <a:endParaRPr lang="en-US"/>
        </a:p>
      </dgm:t>
    </dgm:pt>
    <dgm:pt modelId="{0E992D35-DE59-4772-9683-D8C5D874E244}">
      <dgm:prSet/>
      <dgm:spPr/>
      <dgm:t>
        <a:bodyPr/>
        <a:lstStyle/>
        <a:p>
          <a:r>
            <a:rPr lang="en-US"/>
            <a:t>IBM’s Watson</a:t>
          </a:r>
        </a:p>
      </dgm:t>
    </dgm:pt>
    <dgm:pt modelId="{2C245E98-C67F-47BD-866D-B8FE4B2CC19D}" type="parTrans" cxnId="{B91AA260-F138-4064-918D-B9DFFC0B5A82}">
      <dgm:prSet/>
      <dgm:spPr/>
      <dgm:t>
        <a:bodyPr/>
        <a:lstStyle/>
        <a:p>
          <a:endParaRPr lang="en-US"/>
        </a:p>
      </dgm:t>
    </dgm:pt>
    <dgm:pt modelId="{B4EA0F41-F4D2-4885-9681-337DE3D68493}" type="sibTrans" cxnId="{B91AA260-F138-4064-918D-B9DFFC0B5A82}">
      <dgm:prSet/>
      <dgm:spPr/>
      <dgm:t>
        <a:bodyPr/>
        <a:lstStyle/>
        <a:p>
          <a:endParaRPr lang="en-US"/>
        </a:p>
      </dgm:t>
    </dgm:pt>
    <dgm:pt modelId="{91A4EFCD-47ED-454A-A2D3-638CE1B71526}">
      <dgm:prSet/>
      <dgm:spPr/>
      <dgm:t>
        <a:bodyPr/>
        <a:lstStyle/>
        <a:p>
          <a:r>
            <a:rPr lang="en-US"/>
            <a:t>2010</a:t>
          </a:r>
        </a:p>
      </dgm:t>
    </dgm:pt>
    <dgm:pt modelId="{C25FEB25-98BD-4293-BE6E-182978E001C4}" type="parTrans" cxnId="{7422146E-3962-4F0F-8F9E-CE18A7637B81}">
      <dgm:prSet/>
      <dgm:spPr/>
      <dgm:t>
        <a:bodyPr/>
        <a:lstStyle/>
        <a:p>
          <a:endParaRPr lang="en-US"/>
        </a:p>
      </dgm:t>
    </dgm:pt>
    <dgm:pt modelId="{CDAA5FEF-6BA7-4206-B720-8EED055C8CD4}" type="sibTrans" cxnId="{7422146E-3962-4F0F-8F9E-CE18A7637B81}">
      <dgm:prSet/>
      <dgm:spPr/>
      <dgm:t>
        <a:bodyPr/>
        <a:lstStyle/>
        <a:p>
          <a:endParaRPr lang="en-US"/>
        </a:p>
      </dgm:t>
    </dgm:pt>
    <dgm:pt modelId="{CC4CFE74-BF3A-4F5F-BF14-2E649C6986E7}">
      <dgm:prSet/>
      <dgm:spPr/>
      <dgm:t>
        <a:bodyPr/>
        <a:lstStyle/>
        <a:p>
          <a:r>
            <a:rPr lang="en-US"/>
            <a:t>Siri</a:t>
          </a:r>
        </a:p>
      </dgm:t>
    </dgm:pt>
    <dgm:pt modelId="{2E7EBD04-174C-4E86-B188-F146DB349875}" type="parTrans" cxnId="{B206DEEA-9A9F-4E84-A589-95DB9CF0C24B}">
      <dgm:prSet/>
      <dgm:spPr/>
      <dgm:t>
        <a:bodyPr/>
        <a:lstStyle/>
        <a:p>
          <a:endParaRPr lang="en-US"/>
        </a:p>
      </dgm:t>
    </dgm:pt>
    <dgm:pt modelId="{48B85E91-2AFC-418B-A726-08F336391926}" type="sibTrans" cxnId="{B206DEEA-9A9F-4E84-A589-95DB9CF0C24B}">
      <dgm:prSet/>
      <dgm:spPr/>
      <dgm:t>
        <a:bodyPr/>
        <a:lstStyle/>
        <a:p>
          <a:endParaRPr lang="en-US"/>
        </a:p>
      </dgm:t>
    </dgm:pt>
    <dgm:pt modelId="{B61E1FFD-FD27-4D02-9A1F-33569C5FCBAA}">
      <dgm:prSet/>
      <dgm:spPr/>
      <dgm:t>
        <a:bodyPr/>
        <a:lstStyle/>
        <a:p>
          <a:r>
            <a:rPr lang="en-US"/>
            <a:t>2012</a:t>
          </a:r>
        </a:p>
      </dgm:t>
    </dgm:pt>
    <dgm:pt modelId="{04DC0AD0-1962-4BD5-B580-946D28216939}" type="parTrans" cxnId="{3F64D5BA-793B-48B1-BC53-2EF9BCE16363}">
      <dgm:prSet/>
      <dgm:spPr/>
      <dgm:t>
        <a:bodyPr/>
        <a:lstStyle/>
        <a:p>
          <a:endParaRPr lang="en-US"/>
        </a:p>
      </dgm:t>
    </dgm:pt>
    <dgm:pt modelId="{E02A8E3D-5F09-40A7-B9ED-C321669CD07B}" type="sibTrans" cxnId="{3F64D5BA-793B-48B1-BC53-2EF9BCE16363}">
      <dgm:prSet/>
      <dgm:spPr/>
      <dgm:t>
        <a:bodyPr/>
        <a:lstStyle/>
        <a:p>
          <a:endParaRPr lang="en-US"/>
        </a:p>
      </dgm:t>
    </dgm:pt>
    <dgm:pt modelId="{1B1D2D75-2034-4673-988A-CD8192A35AD0}">
      <dgm:prSet/>
      <dgm:spPr/>
      <dgm:t>
        <a:bodyPr/>
        <a:lstStyle/>
        <a:p>
          <a:r>
            <a:rPr lang="en-US"/>
            <a:t>Google Now</a:t>
          </a:r>
        </a:p>
      </dgm:t>
    </dgm:pt>
    <dgm:pt modelId="{33684856-FAC8-48D8-831A-D57DBE38AEA0}" type="parTrans" cxnId="{53F4113F-0FCE-4A56-975B-E272D4BF3F67}">
      <dgm:prSet/>
      <dgm:spPr/>
      <dgm:t>
        <a:bodyPr/>
        <a:lstStyle/>
        <a:p>
          <a:endParaRPr lang="en-US"/>
        </a:p>
      </dgm:t>
    </dgm:pt>
    <dgm:pt modelId="{7267FF02-4655-48D7-86D1-2EB92F22B1BB}" type="sibTrans" cxnId="{53F4113F-0FCE-4A56-975B-E272D4BF3F67}">
      <dgm:prSet/>
      <dgm:spPr/>
      <dgm:t>
        <a:bodyPr/>
        <a:lstStyle/>
        <a:p>
          <a:endParaRPr lang="en-US"/>
        </a:p>
      </dgm:t>
    </dgm:pt>
    <dgm:pt modelId="{735D2C9C-2F23-4884-80BB-05651CEE0C1B}">
      <dgm:prSet/>
      <dgm:spPr/>
      <dgm:t>
        <a:bodyPr/>
        <a:lstStyle/>
        <a:p>
          <a:r>
            <a:rPr lang="en-US"/>
            <a:t>2015</a:t>
          </a:r>
        </a:p>
      </dgm:t>
    </dgm:pt>
    <dgm:pt modelId="{FCDACEF2-3F40-470B-A5A7-F6CD0AA86007}" type="parTrans" cxnId="{A1B336C6-6227-4D73-90FD-72722668EC43}">
      <dgm:prSet/>
      <dgm:spPr/>
      <dgm:t>
        <a:bodyPr/>
        <a:lstStyle/>
        <a:p>
          <a:endParaRPr lang="en-US"/>
        </a:p>
      </dgm:t>
    </dgm:pt>
    <dgm:pt modelId="{99CEE380-25C5-43BC-A78F-16AF6DC0C2D3}" type="sibTrans" cxnId="{A1B336C6-6227-4D73-90FD-72722668EC43}">
      <dgm:prSet/>
      <dgm:spPr/>
      <dgm:t>
        <a:bodyPr/>
        <a:lstStyle/>
        <a:p>
          <a:endParaRPr lang="en-US"/>
        </a:p>
      </dgm:t>
    </dgm:pt>
    <dgm:pt modelId="{68B7BBAE-A5BA-4BBC-9358-CE632F34E17D}">
      <dgm:prSet/>
      <dgm:spPr/>
      <dgm:t>
        <a:bodyPr/>
        <a:lstStyle/>
        <a:p>
          <a:r>
            <a:rPr lang="en-US"/>
            <a:t>Alexa</a:t>
          </a:r>
        </a:p>
      </dgm:t>
    </dgm:pt>
    <dgm:pt modelId="{9C4A9B88-48FD-4924-A2AE-FC9DB314B73A}" type="parTrans" cxnId="{47CEB5B0-8BFF-4CE4-9CA5-8A8102B18267}">
      <dgm:prSet/>
      <dgm:spPr/>
      <dgm:t>
        <a:bodyPr/>
        <a:lstStyle/>
        <a:p>
          <a:endParaRPr lang="en-US"/>
        </a:p>
      </dgm:t>
    </dgm:pt>
    <dgm:pt modelId="{DE73DF49-61FE-4A6A-BAC6-5D00A6F50ED4}" type="sibTrans" cxnId="{47CEB5B0-8BFF-4CE4-9CA5-8A8102B18267}">
      <dgm:prSet/>
      <dgm:spPr/>
      <dgm:t>
        <a:bodyPr/>
        <a:lstStyle/>
        <a:p>
          <a:endParaRPr lang="en-US"/>
        </a:p>
      </dgm:t>
    </dgm:pt>
    <dgm:pt modelId="{84441872-0D73-40EF-A487-379A3321EAFF}">
      <dgm:prSet/>
      <dgm:spPr/>
      <dgm:t>
        <a:bodyPr/>
        <a:lstStyle/>
        <a:p>
          <a:r>
            <a:rPr lang="en-US"/>
            <a:t>2015</a:t>
          </a:r>
        </a:p>
      </dgm:t>
    </dgm:pt>
    <dgm:pt modelId="{96C18BD7-DF83-43E4-9838-CC06FBBF603F}" type="parTrans" cxnId="{61217BDD-71A0-40C0-92B0-F02E44309B28}">
      <dgm:prSet/>
      <dgm:spPr/>
      <dgm:t>
        <a:bodyPr/>
        <a:lstStyle/>
        <a:p>
          <a:endParaRPr lang="en-US"/>
        </a:p>
      </dgm:t>
    </dgm:pt>
    <dgm:pt modelId="{9604965E-10C2-4D15-A33A-9E0EE091F36C}" type="sibTrans" cxnId="{61217BDD-71A0-40C0-92B0-F02E44309B28}">
      <dgm:prSet/>
      <dgm:spPr/>
      <dgm:t>
        <a:bodyPr/>
        <a:lstStyle/>
        <a:p>
          <a:endParaRPr lang="en-US"/>
        </a:p>
      </dgm:t>
    </dgm:pt>
    <dgm:pt modelId="{4B91A4C8-7275-4E79-B2A4-B20AA05373DE}">
      <dgm:prSet/>
      <dgm:spPr/>
      <dgm:t>
        <a:bodyPr/>
        <a:lstStyle/>
        <a:p>
          <a:r>
            <a:rPr lang="en-US"/>
            <a:t>Cortana</a:t>
          </a:r>
        </a:p>
      </dgm:t>
    </dgm:pt>
    <dgm:pt modelId="{97040971-6D13-4883-AA57-4D662BF92FB3}" type="parTrans" cxnId="{01853BCE-DCB5-4271-B5AC-5A6DD3CBC518}">
      <dgm:prSet/>
      <dgm:spPr/>
      <dgm:t>
        <a:bodyPr/>
        <a:lstStyle/>
        <a:p>
          <a:endParaRPr lang="en-US"/>
        </a:p>
      </dgm:t>
    </dgm:pt>
    <dgm:pt modelId="{58236BFE-E485-4D84-B58E-6D88E0B567E5}" type="sibTrans" cxnId="{01853BCE-DCB5-4271-B5AC-5A6DD3CBC518}">
      <dgm:prSet/>
      <dgm:spPr/>
      <dgm:t>
        <a:bodyPr/>
        <a:lstStyle/>
        <a:p>
          <a:endParaRPr lang="en-US"/>
        </a:p>
      </dgm:t>
    </dgm:pt>
    <dgm:pt modelId="{300FDDD1-90B9-41D1-91F8-83D6EC004E76}">
      <dgm:prSet/>
      <dgm:spPr/>
      <dgm:t>
        <a:bodyPr/>
        <a:lstStyle/>
        <a:p>
          <a:r>
            <a:rPr lang="en-US"/>
            <a:t>2016</a:t>
          </a:r>
        </a:p>
      </dgm:t>
    </dgm:pt>
    <dgm:pt modelId="{769826C8-6410-4544-ADD6-040167557110}" type="parTrans" cxnId="{D30B3030-1DA1-402A-9F62-B1AF7296CB1C}">
      <dgm:prSet/>
      <dgm:spPr/>
      <dgm:t>
        <a:bodyPr/>
        <a:lstStyle/>
        <a:p>
          <a:endParaRPr lang="en-US"/>
        </a:p>
      </dgm:t>
    </dgm:pt>
    <dgm:pt modelId="{C83FF259-F483-4253-AA57-B5CDC92EB0CA}" type="sibTrans" cxnId="{D30B3030-1DA1-402A-9F62-B1AF7296CB1C}">
      <dgm:prSet/>
      <dgm:spPr/>
      <dgm:t>
        <a:bodyPr/>
        <a:lstStyle/>
        <a:p>
          <a:endParaRPr lang="en-US"/>
        </a:p>
      </dgm:t>
    </dgm:pt>
    <dgm:pt modelId="{627B818F-68F1-419F-957E-3C0564242A12}">
      <dgm:prSet/>
      <dgm:spPr/>
      <dgm:t>
        <a:bodyPr/>
        <a:lstStyle/>
        <a:p>
          <a:r>
            <a:rPr lang="en-US" dirty="0"/>
            <a:t>Bots for messenger</a:t>
          </a:r>
        </a:p>
      </dgm:t>
    </dgm:pt>
    <dgm:pt modelId="{BFB1BA12-992E-42F0-B270-9C132C3D2B33}" type="parTrans" cxnId="{2C38B628-9142-452C-ADCC-226389353FB1}">
      <dgm:prSet/>
      <dgm:spPr/>
      <dgm:t>
        <a:bodyPr/>
        <a:lstStyle/>
        <a:p>
          <a:endParaRPr lang="en-US"/>
        </a:p>
      </dgm:t>
    </dgm:pt>
    <dgm:pt modelId="{41B6650C-CF20-4492-BA46-4D6993BFF9CB}" type="sibTrans" cxnId="{2C38B628-9142-452C-ADCC-226389353FB1}">
      <dgm:prSet/>
      <dgm:spPr/>
      <dgm:t>
        <a:bodyPr/>
        <a:lstStyle/>
        <a:p>
          <a:endParaRPr lang="en-US"/>
        </a:p>
      </dgm:t>
    </dgm:pt>
    <dgm:pt modelId="{AD431AEB-48C6-4422-B510-BFB8F5210FAF}">
      <dgm:prSet/>
      <dgm:spPr/>
      <dgm:t>
        <a:bodyPr/>
        <a:lstStyle/>
        <a:p>
          <a:r>
            <a:rPr lang="en-US" dirty="0"/>
            <a:t>2016</a:t>
          </a:r>
        </a:p>
      </dgm:t>
    </dgm:pt>
    <dgm:pt modelId="{1075F1A2-153E-4BFC-B41D-8BA961C206EC}" type="parTrans" cxnId="{8AD54E44-FA3C-47B4-96BC-D2E5C176BC26}">
      <dgm:prSet/>
      <dgm:spPr/>
      <dgm:t>
        <a:bodyPr/>
        <a:lstStyle/>
        <a:p>
          <a:endParaRPr lang="en-GB"/>
        </a:p>
      </dgm:t>
    </dgm:pt>
    <dgm:pt modelId="{37DEBC1C-F393-41AE-BDFC-7E843DA5810A}" type="sibTrans" cxnId="{8AD54E44-FA3C-47B4-96BC-D2E5C176BC26}">
      <dgm:prSet/>
      <dgm:spPr/>
      <dgm:t>
        <a:bodyPr/>
        <a:lstStyle/>
        <a:p>
          <a:endParaRPr lang="en-GB"/>
        </a:p>
      </dgm:t>
    </dgm:pt>
    <dgm:pt modelId="{4540AB26-9794-4274-82E2-4881E2F17599}">
      <dgm:prSet/>
      <dgm:spPr/>
      <dgm:t>
        <a:bodyPr/>
        <a:lstStyle/>
        <a:p>
          <a:r>
            <a:rPr lang="en-US"/>
            <a:t>Tay</a:t>
          </a:r>
          <a:endParaRPr lang="en-US" dirty="0"/>
        </a:p>
      </dgm:t>
    </dgm:pt>
    <dgm:pt modelId="{64E5491D-0A6D-4105-8C5E-746242BDF197}" type="parTrans" cxnId="{42137F60-BE27-4570-B498-31A28C8C0AF8}">
      <dgm:prSet/>
      <dgm:spPr/>
      <dgm:t>
        <a:bodyPr/>
        <a:lstStyle/>
        <a:p>
          <a:endParaRPr lang="en-GB"/>
        </a:p>
      </dgm:t>
    </dgm:pt>
    <dgm:pt modelId="{1A699F29-DF45-40C7-8D12-19B95C35B605}" type="sibTrans" cxnId="{42137F60-BE27-4570-B498-31A28C8C0AF8}">
      <dgm:prSet/>
      <dgm:spPr/>
      <dgm:t>
        <a:bodyPr/>
        <a:lstStyle/>
        <a:p>
          <a:endParaRPr lang="en-GB"/>
        </a:p>
      </dgm:t>
    </dgm:pt>
    <dgm:pt modelId="{F435EEF0-773A-43DA-948A-BF955E41A9D1}" type="pres">
      <dgm:prSet presAssocID="{991349C3-1372-4069-8E9E-C2896F3E3415}" presName="Name0" presStyleCnt="0">
        <dgm:presLayoutVars>
          <dgm:chMax/>
          <dgm:chPref/>
          <dgm:animLvl val="lvl"/>
        </dgm:presLayoutVars>
      </dgm:prSet>
      <dgm:spPr/>
    </dgm:pt>
    <dgm:pt modelId="{8BCE0F6A-C7C5-420F-9AFB-D34F57E0A321}" type="pres">
      <dgm:prSet presAssocID="{D5874F82-23A0-46A6-A407-AB6D8CC93F93}" presName="composite" presStyleCnt="0"/>
      <dgm:spPr/>
    </dgm:pt>
    <dgm:pt modelId="{BFADB9AA-A278-4510-8D2D-D06B74A25FDD}" type="pres">
      <dgm:prSet presAssocID="{D5874F82-23A0-46A6-A407-AB6D8CC93F93}" presName="Parent1" presStyleLbl="alignNode1" presStyleIdx="0" presStyleCnt="7">
        <dgm:presLayoutVars>
          <dgm:chMax val="1"/>
          <dgm:chPref val="1"/>
          <dgm:bulletEnabled val="1"/>
        </dgm:presLayoutVars>
      </dgm:prSet>
      <dgm:spPr/>
    </dgm:pt>
    <dgm:pt modelId="{BD05DAAE-96DF-4776-99DF-6F5385115723}" type="pres">
      <dgm:prSet presAssocID="{D5874F82-23A0-46A6-A407-AB6D8CC93F93}" presName="Childtext1" presStyleLbl="revTx" presStyleIdx="0" presStyleCnt="7">
        <dgm:presLayoutVars>
          <dgm:chMax val="0"/>
          <dgm:chPref val="0"/>
          <dgm:bulletEnabled/>
        </dgm:presLayoutVars>
      </dgm:prSet>
      <dgm:spPr/>
    </dgm:pt>
    <dgm:pt modelId="{F22288A1-1E20-4767-AAE9-01807D1ECEFF}" type="pres">
      <dgm:prSet presAssocID="{D5874F82-23A0-46A6-A407-AB6D8CC93F93}" presName="ConnectLine" presStyleLbl="sibTrans1D1" presStyleIdx="0" presStyleCnt="7"/>
      <dgm:spPr>
        <a:noFill/>
        <a:ln w="12700" cap="flat" cmpd="sng" algn="ctr">
          <a:solidFill>
            <a:schemeClr val="accent1">
              <a:hueOff val="0"/>
              <a:satOff val="0"/>
              <a:lumOff val="0"/>
              <a:alphaOff val="0"/>
            </a:schemeClr>
          </a:solidFill>
          <a:prstDash val="dash"/>
          <a:miter lim="800000"/>
        </a:ln>
        <a:effectLst/>
      </dgm:spPr>
    </dgm:pt>
    <dgm:pt modelId="{08729CB7-979C-41A8-B83C-80CCE9C45F27}" type="pres">
      <dgm:prSet presAssocID="{D5874F82-23A0-46A6-A407-AB6D8CC93F93}" presName="ConnectLineEnd" presStyleLbl="node1" presStyleIdx="0" presStyleCnt="7"/>
      <dgm:spPr/>
    </dgm:pt>
    <dgm:pt modelId="{1042FE2B-4C16-4FF2-AD90-0D0D11B1E9E1}" type="pres">
      <dgm:prSet presAssocID="{D5874F82-23A0-46A6-A407-AB6D8CC93F93}" presName="EmptyPane" presStyleCnt="0"/>
      <dgm:spPr/>
    </dgm:pt>
    <dgm:pt modelId="{3FB173FF-2CA5-4E2F-98A2-5B04B4EA2915}" type="pres">
      <dgm:prSet presAssocID="{87CE3914-AD65-493B-A5A1-2EE2AF15C786}" presName="spaceBetweenRectangles" presStyleLbl="fgAcc1" presStyleIdx="0" presStyleCnt="6"/>
      <dgm:spPr/>
    </dgm:pt>
    <dgm:pt modelId="{19001C6D-B362-4BB3-B6EB-E943F410CA0D}" type="pres">
      <dgm:prSet presAssocID="{91A4EFCD-47ED-454A-A2D3-638CE1B71526}" presName="composite" presStyleCnt="0"/>
      <dgm:spPr/>
    </dgm:pt>
    <dgm:pt modelId="{A027A980-6CD0-493C-A602-FFB42DE45DFC}" type="pres">
      <dgm:prSet presAssocID="{91A4EFCD-47ED-454A-A2D3-638CE1B71526}" presName="Parent1" presStyleLbl="alignNode1" presStyleIdx="1" presStyleCnt="7">
        <dgm:presLayoutVars>
          <dgm:chMax val="1"/>
          <dgm:chPref val="1"/>
          <dgm:bulletEnabled val="1"/>
        </dgm:presLayoutVars>
      </dgm:prSet>
      <dgm:spPr/>
    </dgm:pt>
    <dgm:pt modelId="{210DA723-4E32-414A-A962-C09FC07ECAD3}" type="pres">
      <dgm:prSet presAssocID="{91A4EFCD-47ED-454A-A2D3-638CE1B71526}" presName="Childtext1" presStyleLbl="revTx" presStyleIdx="1" presStyleCnt="7">
        <dgm:presLayoutVars>
          <dgm:chMax val="0"/>
          <dgm:chPref val="0"/>
          <dgm:bulletEnabled/>
        </dgm:presLayoutVars>
      </dgm:prSet>
      <dgm:spPr/>
    </dgm:pt>
    <dgm:pt modelId="{BA787AC0-0CDA-40F8-9AF6-B97CCEEF3DFC}" type="pres">
      <dgm:prSet presAssocID="{91A4EFCD-47ED-454A-A2D3-638CE1B71526}" presName="ConnectLine" presStyleLbl="sibTrans1D1" presStyleIdx="1" presStyleCnt="7"/>
      <dgm:spPr>
        <a:noFill/>
        <a:ln w="12700" cap="flat" cmpd="sng" algn="ctr">
          <a:solidFill>
            <a:schemeClr val="accent1">
              <a:hueOff val="0"/>
              <a:satOff val="0"/>
              <a:lumOff val="0"/>
              <a:alphaOff val="0"/>
            </a:schemeClr>
          </a:solidFill>
          <a:prstDash val="dash"/>
          <a:miter lim="800000"/>
        </a:ln>
        <a:effectLst/>
      </dgm:spPr>
    </dgm:pt>
    <dgm:pt modelId="{CC443742-2023-4E80-95A6-EC48F29D0A67}" type="pres">
      <dgm:prSet presAssocID="{91A4EFCD-47ED-454A-A2D3-638CE1B71526}" presName="ConnectLineEnd" presStyleLbl="node1" presStyleIdx="1" presStyleCnt="7"/>
      <dgm:spPr/>
    </dgm:pt>
    <dgm:pt modelId="{F71EACFB-3630-42A0-824F-3322C51C2053}" type="pres">
      <dgm:prSet presAssocID="{91A4EFCD-47ED-454A-A2D3-638CE1B71526}" presName="EmptyPane" presStyleCnt="0"/>
      <dgm:spPr/>
    </dgm:pt>
    <dgm:pt modelId="{3A0D69FE-171E-4A3E-9C29-39B55DD52583}" type="pres">
      <dgm:prSet presAssocID="{CDAA5FEF-6BA7-4206-B720-8EED055C8CD4}" presName="spaceBetweenRectangles" presStyleLbl="fgAcc1" presStyleIdx="1" presStyleCnt="6"/>
      <dgm:spPr/>
    </dgm:pt>
    <dgm:pt modelId="{0D6D4A3D-8F73-4E70-8925-5766340701D4}" type="pres">
      <dgm:prSet presAssocID="{B61E1FFD-FD27-4D02-9A1F-33569C5FCBAA}" presName="composite" presStyleCnt="0"/>
      <dgm:spPr/>
    </dgm:pt>
    <dgm:pt modelId="{C0FFFE36-4B81-4BC1-A3AB-1D01287241CF}" type="pres">
      <dgm:prSet presAssocID="{B61E1FFD-FD27-4D02-9A1F-33569C5FCBAA}" presName="Parent1" presStyleLbl="alignNode1" presStyleIdx="2" presStyleCnt="7">
        <dgm:presLayoutVars>
          <dgm:chMax val="1"/>
          <dgm:chPref val="1"/>
          <dgm:bulletEnabled val="1"/>
        </dgm:presLayoutVars>
      </dgm:prSet>
      <dgm:spPr/>
    </dgm:pt>
    <dgm:pt modelId="{A0855560-89C6-4007-9641-A87BAF2DF2E8}" type="pres">
      <dgm:prSet presAssocID="{B61E1FFD-FD27-4D02-9A1F-33569C5FCBAA}" presName="Childtext1" presStyleLbl="revTx" presStyleIdx="2" presStyleCnt="7">
        <dgm:presLayoutVars>
          <dgm:chMax val="0"/>
          <dgm:chPref val="0"/>
          <dgm:bulletEnabled/>
        </dgm:presLayoutVars>
      </dgm:prSet>
      <dgm:spPr/>
    </dgm:pt>
    <dgm:pt modelId="{884F8F2E-7C7E-4E7D-B57D-2237988C4ED6}" type="pres">
      <dgm:prSet presAssocID="{B61E1FFD-FD27-4D02-9A1F-33569C5FCBAA}" presName="ConnectLine" presStyleLbl="sibTrans1D1" presStyleIdx="2" presStyleCnt="7"/>
      <dgm:spPr>
        <a:noFill/>
        <a:ln w="12700" cap="flat" cmpd="sng" algn="ctr">
          <a:solidFill>
            <a:schemeClr val="accent1">
              <a:hueOff val="0"/>
              <a:satOff val="0"/>
              <a:lumOff val="0"/>
              <a:alphaOff val="0"/>
            </a:schemeClr>
          </a:solidFill>
          <a:prstDash val="dash"/>
          <a:miter lim="800000"/>
        </a:ln>
        <a:effectLst/>
      </dgm:spPr>
    </dgm:pt>
    <dgm:pt modelId="{C4F33288-E741-4E55-9BC0-DB2F1B8B6527}" type="pres">
      <dgm:prSet presAssocID="{B61E1FFD-FD27-4D02-9A1F-33569C5FCBAA}" presName="ConnectLineEnd" presStyleLbl="node1" presStyleIdx="2" presStyleCnt="7"/>
      <dgm:spPr/>
    </dgm:pt>
    <dgm:pt modelId="{172CED68-2941-4B1C-9751-FEB44C5DA104}" type="pres">
      <dgm:prSet presAssocID="{B61E1FFD-FD27-4D02-9A1F-33569C5FCBAA}" presName="EmptyPane" presStyleCnt="0"/>
      <dgm:spPr/>
    </dgm:pt>
    <dgm:pt modelId="{AADE3D3A-45E6-4CF0-803D-8742A33F2E8D}" type="pres">
      <dgm:prSet presAssocID="{E02A8E3D-5F09-40A7-B9ED-C321669CD07B}" presName="spaceBetweenRectangles" presStyleLbl="fgAcc1" presStyleIdx="2" presStyleCnt="6"/>
      <dgm:spPr/>
    </dgm:pt>
    <dgm:pt modelId="{F70720CA-B372-48AE-B912-8B9DC680390D}" type="pres">
      <dgm:prSet presAssocID="{735D2C9C-2F23-4884-80BB-05651CEE0C1B}" presName="composite" presStyleCnt="0"/>
      <dgm:spPr/>
    </dgm:pt>
    <dgm:pt modelId="{F607F658-E0E8-4544-AC4C-75A0D8E822A5}" type="pres">
      <dgm:prSet presAssocID="{735D2C9C-2F23-4884-80BB-05651CEE0C1B}" presName="Parent1" presStyleLbl="alignNode1" presStyleIdx="3" presStyleCnt="7">
        <dgm:presLayoutVars>
          <dgm:chMax val="1"/>
          <dgm:chPref val="1"/>
          <dgm:bulletEnabled val="1"/>
        </dgm:presLayoutVars>
      </dgm:prSet>
      <dgm:spPr/>
    </dgm:pt>
    <dgm:pt modelId="{8A4330ED-D4FE-4A64-B35E-3891693A9FD9}" type="pres">
      <dgm:prSet presAssocID="{735D2C9C-2F23-4884-80BB-05651CEE0C1B}" presName="Childtext1" presStyleLbl="revTx" presStyleIdx="3" presStyleCnt="7">
        <dgm:presLayoutVars>
          <dgm:chMax val="0"/>
          <dgm:chPref val="0"/>
          <dgm:bulletEnabled/>
        </dgm:presLayoutVars>
      </dgm:prSet>
      <dgm:spPr/>
    </dgm:pt>
    <dgm:pt modelId="{0CC2858A-C0ED-4AAE-AEF9-A1EB8B519130}" type="pres">
      <dgm:prSet presAssocID="{735D2C9C-2F23-4884-80BB-05651CEE0C1B}" presName="ConnectLine" presStyleLbl="sibTrans1D1" presStyleIdx="3" presStyleCnt="7"/>
      <dgm:spPr>
        <a:noFill/>
        <a:ln w="12700" cap="flat" cmpd="sng" algn="ctr">
          <a:solidFill>
            <a:schemeClr val="accent1">
              <a:hueOff val="0"/>
              <a:satOff val="0"/>
              <a:lumOff val="0"/>
              <a:alphaOff val="0"/>
            </a:schemeClr>
          </a:solidFill>
          <a:prstDash val="dash"/>
          <a:miter lim="800000"/>
        </a:ln>
        <a:effectLst/>
      </dgm:spPr>
    </dgm:pt>
    <dgm:pt modelId="{116A7334-6CD8-4879-A914-B60EBA0F3803}" type="pres">
      <dgm:prSet presAssocID="{735D2C9C-2F23-4884-80BB-05651CEE0C1B}" presName="ConnectLineEnd" presStyleLbl="node1" presStyleIdx="3" presStyleCnt="7"/>
      <dgm:spPr/>
    </dgm:pt>
    <dgm:pt modelId="{EA74A829-B6AD-43D5-A433-243190B3A551}" type="pres">
      <dgm:prSet presAssocID="{735D2C9C-2F23-4884-80BB-05651CEE0C1B}" presName="EmptyPane" presStyleCnt="0"/>
      <dgm:spPr/>
    </dgm:pt>
    <dgm:pt modelId="{F7846469-8FE2-487C-924D-B1E375A1213A}" type="pres">
      <dgm:prSet presAssocID="{99CEE380-25C5-43BC-A78F-16AF6DC0C2D3}" presName="spaceBetweenRectangles" presStyleLbl="fgAcc1" presStyleIdx="3" presStyleCnt="6"/>
      <dgm:spPr/>
    </dgm:pt>
    <dgm:pt modelId="{2699478A-6E91-4C74-B535-258720CDAC35}" type="pres">
      <dgm:prSet presAssocID="{84441872-0D73-40EF-A487-379A3321EAFF}" presName="composite" presStyleCnt="0"/>
      <dgm:spPr/>
    </dgm:pt>
    <dgm:pt modelId="{969CC507-56AC-4CC2-BB23-78FD3FB6B668}" type="pres">
      <dgm:prSet presAssocID="{84441872-0D73-40EF-A487-379A3321EAFF}" presName="Parent1" presStyleLbl="alignNode1" presStyleIdx="4" presStyleCnt="7">
        <dgm:presLayoutVars>
          <dgm:chMax val="1"/>
          <dgm:chPref val="1"/>
          <dgm:bulletEnabled val="1"/>
        </dgm:presLayoutVars>
      </dgm:prSet>
      <dgm:spPr/>
    </dgm:pt>
    <dgm:pt modelId="{BBFF661A-1ACD-4F4B-9458-47970D24CD98}" type="pres">
      <dgm:prSet presAssocID="{84441872-0D73-40EF-A487-379A3321EAFF}" presName="Childtext1" presStyleLbl="revTx" presStyleIdx="4" presStyleCnt="7">
        <dgm:presLayoutVars>
          <dgm:chMax val="0"/>
          <dgm:chPref val="0"/>
          <dgm:bulletEnabled/>
        </dgm:presLayoutVars>
      </dgm:prSet>
      <dgm:spPr/>
    </dgm:pt>
    <dgm:pt modelId="{AD1AE379-34D8-48EA-AEC6-32944BB260AC}" type="pres">
      <dgm:prSet presAssocID="{84441872-0D73-40EF-A487-379A3321EAFF}" presName="ConnectLine" presStyleLbl="sibTrans1D1" presStyleIdx="4" presStyleCnt="7"/>
      <dgm:spPr>
        <a:noFill/>
        <a:ln w="12700" cap="flat" cmpd="sng" algn="ctr">
          <a:solidFill>
            <a:schemeClr val="accent1">
              <a:hueOff val="0"/>
              <a:satOff val="0"/>
              <a:lumOff val="0"/>
              <a:alphaOff val="0"/>
            </a:schemeClr>
          </a:solidFill>
          <a:prstDash val="dash"/>
          <a:miter lim="800000"/>
        </a:ln>
        <a:effectLst/>
      </dgm:spPr>
    </dgm:pt>
    <dgm:pt modelId="{14C997D1-D241-4F8D-AB6E-65BD14744DBA}" type="pres">
      <dgm:prSet presAssocID="{84441872-0D73-40EF-A487-379A3321EAFF}" presName="ConnectLineEnd" presStyleLbl="node1" presStyleIdx="4" presStyleCnt="7"/>
      <dgm:spPr/>
    </dgm:pt>
    <dgm:pt modelId="{F0423BF9-BA6E-45FA-8CCB-968110C73123}" type="pres">
      <dgm:prSet presAssocID="{84441872-0D73-40EF-A487-379A3321EAFF}" presName="EmptyPane" presStyleCnt="0"/>
      <dgm:spPr/>
    </dgm:pt>
    <dgm:pt modelId="{C7A9737F-50BF-4A65-8C32-C0D81F45AF59}" type="pres">
      <dgm:prSet presAssocID="{9604965E-10C2-4D15-A33A-9E0EE091F36C}" presName="spaceBetweenRectangles" presStyleLbl="fgAcc1" presStyleIdx="4" presStyleCnt="6"/>
      <dgm:spPr/>
    </dgm:pt>
    <dgm:pt modelId="{ED35C5DB-413F-46B6-A6A4-21AFB219720C}" type="pres">
      <dgm:prSet presAssocID="{300FDDD1-90B9-41D1-91F8-83D6EC004E76}" presName="composite" presStyleCnt="0"/>
      <dgm:spPr/>
    </dgm:pt>
    <dgm:pt modelId="{D2A01CF8-75AB-4F7F-8295-AB0F7E131D6E}" type="pres">
      <dgm:prSet presAssocID="{300FDDD1-90B9-41D1-91F8-83D6EC004E76}" presName="Parent1" presStyleLbl="alignNode1" presStyleIdx="5" presStyleCnt="7">
        <dgm:presLayoutVars>
          <dgm:chMax val="1"/>
          <dgm:chPref val="1"/>
          <dgm:bulletEnabled val="1"/>
        </dgm:presLayoutVars>
      </dgm:prSet>
      <dgm:spPr/>
    </dgm:pt>
    <dgm:pt modelId="{A77DCC45-4E91-4BC3-8F08-8785A4BC22AA}" type="pres">
      <dgm:prSet presAssocID="{300FDDD1-90B9-41D1-91F8-83D6EC004E76}" presName="Childtext1" presStyleLbl="revTx" presStyleIdx="5" presStyleCnt="7">
        <dgm:presLayoutVars>
          <dgm:chMax val="0"/>
          <dgm:chPref val="0"/>
          <dgm:bulletEnabled/>
        </dgm:presLayoutVars>
      </dgm:prSet>
      <dgm:spPr/>
    </dgm:pt>
    <dgm:pt modelId="{57AD671D-18F7-493E-94BB-F9A206B14C6E}" type="pres">
      <dgm:prSet presAssocID="{300FDDD1-90B9-41D1-91F8-83D6EC004E76}" presName="ConnectLine" presStyleLbl="sibTrans1D1" presStyleIdx="5" presStyleCnt="7"/>
      <dgm:spPr>
        <a:noFill/>
        <a:ln w="12700" cap="flat" cmpd="sng" algn="ctr">
          <a:solidFill>
            <a:schemeClr val="accent1">
              <a:hueOff val="0"/>
              <a:satOff val="0"/>
              <a:lumOff val="0"/>
              <a:alphaOff val="0"/>
            </a:schemeClr>
          </a:solidFill>
          <a:prstDash val="dash"/>
          <a:miter lim="800000"/>
        </a:ln>
        <a:effectLst/>
      </dgm:spPr>
    </dgm:pt>
    <dgm:pt modelId="{6F11BE87-7E21-48B5-9A9C-F465C2A19E3B}" type="pres">
      <dgm:prSet presAssocID="{300FDDD1-90B9-41D1-91F8-83D6EC004E76}" presName="ConnectLineEnd" presStyleLbl="node1" presStyleIdx="5" presStyleCnt="7"/>
      <dgm:spPr/>
    </dgm:pt>
    <dgm:pt modelId="{BA4CC0B4-A8B1-4C91-B9A0-042914F8F92B}" type="pres">
      <dgm:prSet presAssocID="{300FDDD1-90B9-41D1-91F8-83D6EC004E76}" presName="EmptyPane" presStyleCnt="0"/>
      <dgm:spPr/>
    </dgm:pt>
    <dgm:pt modelId="{BF708309-942E-4C82-852B-B5352E8AF7F2}" type="pres">
      <dgm:prSet presAssocID="{C83FF259-F483-4253-AA57-B5CDC92EB0CA}" presName="spaceBetweenRectangles" presStyleLbl="fgAcc1" presStyleIdx="5" presStyleCnt="6"/>
      <dgm:spPr/>
    </dgm:pt>
    <dgm:pt modelId="{A8DA8912-E73F-48EA-9A46-9C8A5C01657F}" type="pres">
      <dgm:prSet presAssocID="{AD431AEB-48C6-4422-B510-BFB8F5210FAF}" presName="composite" presStyleCnt="0"/>
      <dgm:spPr/>
    </dgm:pt>
    <dgm:pt modelId="{DDECC39D-463F-4C35-BBC8-01A7BCE4E72C}" type="pres">
      <dgm:prSet presAssocID="{AD431AEB-48C6-4422-B510-BFB8F5210FAF}" presName="Parent1" presStyleLbl="alignNode1" presStyleIdx="6" presStyleCnt="7">
        <dgm:presLayoutVars>
          <dgm:chMax val="1"/>
          <dgm:chPref val="1"/>
          <dgm:bulletEnabled val="1"/>
        </dgm:presLayoutVars>
      </dgm:prSet>
      <dgm:spPr/>
    </dgm:pt>
    <dgm:pt modelId="{5F517DF8-573B-4235-8DFC-3DBCF1CAACA0}" type="pres">
      <dgm:prSet presAssocID="{AD431AEB-48C6-4422-B510-BFB8F5210FAF}" presName="Childtext1" presStyleLbl="revTx" presStyleIdx="6" presStyleCnt="7">
        <dgm:presLayoutVars>
          <dgm:chMax val="0"/>
          <dgm:chPref val="0"/>
          <dgm:bulletEnabled/>
        </dgm:presLayoutVars>
      </dgm:prSet>
      <dgm:spPr/>
    </dgm:pt>
    <dgm:pt modelId="{07C84DDB-2770-44CF-BB56-BC5CD8A4D052}" type="pres">
      <dgm:prSet presAssocID="{AD431AEB-48C6-4422-B510-BFB8F5210FAF}" presName="ConnectLine" presStyleLbl="sibTrans1D1" presStyleIdx="6" presStyleCnt="7"/>
      <dgm:spPr>
        <a:noFill/>
        <a:ln w="12700" cap="flat" cmpd="sng" algn="ctr">
          <a:solidFill>
            <a:schemeClr val="accent1">
              <a:hueOff val="0"/>
              <a:satOff val="0"/>
              <a:lumOff val="0"/>
              <a:alphaOff val="0"/>
            </a:schemeClr>
          </a:solidFill>
          <a:prstDash val="dash"/>
          <a:miter lim="800000"/>
        </a:ln>
        <a:effectLst/>
      </dgm:spPr>
    </dgm:pt>
    <dgm:pt modelId="{1D71196A-3308-45DA-A007-4DCD6FA86C9C}" type="pres">
      <dgm:prSet presAssocID="{AD431AEB-48C6-4422-B510-BFB8F5210FAF}" presName="ConnectLineEnd" presStyleLbl="node1" presStyleIdx="6" presStyleCnt="7"/>
      <dgm:spPr/>
    </dgm:pt>
    <dgm:pt modelId="{580A7EB6-C445-4E6A-B71D-E4ADD7071874}" type="pres">
      <dgm:prSet presAssocID="{AD431AEB-48C6-4422-B510-BFB8F5210FAF}" presName="EmptyPane" presStyleCnt="0"/>
      <dgm:spPr/>
    </dgm:pt>
  </dgm:ptLst>
  <dgm:cxnLst>
    <dgm:cxn modelId="{59736A00-D300-49A9-B1E8-79DE3BA7850F}" type="presOf" srcId="{D5874F82-23A0-46A6-A407-AB6D8CC93F93}" destId="{BFADB9AA-A278-4510-8D2D-D06B74A25FDD}" srcOrd="0" destOrd="0" presId="urn:microsoft.com/office/officeart/2016/7/layout/HexagonTimeline"/>
    <dgm:cxn modelId="{893DAD1D-7832-45AB-A6BD-FD3BE2AC656C}" type="presOf" srcId="{4540AB26-9794-4274-82E2-4881E2F17599}" destId="{5F517DF8-573B-4235-8DFC-3DBCF1CAACA0}" srcOrd="0" destOrd="0" presId="urn:microsoft.com/office/officeart/2016/7/layout/HexagonTimeline"/>
    <dgm:cxn modelId="{2C38B628-9142-452C-ADCC-226389353FB1}" srcId="{300FDDD1-90B9-41D1-91F8-83D6EC004E76}" destId="{627B818F-68F1-419F-957E-3C0564242A12}" srcOrd="0" destOrd="0" parTransId="{BFB1BA12-992E-42F0-B270-9C132C3D2B33}" sibTransId="{41B6650C-CF20-4492-BA46-4D6993BFF9CB}"/>
    <dgm:cxn modelId="{D30B3030-1DA1-402A-9F62-B1AF7296CB1C}" srcId="{991349C3-1372-4069-8E9E-C2896F3E3415}" destId="{300FDDD1-90B9-41D1-91F8-83D6EC004E76}" srcOrd="5" destOrd="0" parTransId="{769826C8-6410-4544-ADD6-040167557110}" sibTransId="{C83FF259-F483-4253-AA57-B5CDC92EB0CA}"/>
    <dgm:cxn modelId="{53F4113F-0FCE-4A56-975B-E272D4BF3F67}" srcId="{B61E1FFD-FD27-4D02-9A1F-33569C5FCBAA}" destId="{1B1D2D75-2034-4673-988A-CD8192A35AD0}" srcOrd="0" destOrd="0" parTransId="{33684856-FAC8-48D8-831A-D57DBE38AEA0}" sibTransId="{7267FF02-4655-48D7-86D1-2EB92F22B1BB}"/>
    <dgm:cxn modelId="{42137F60-BE27-4570-B498-31A28C8C0AF8}" srcId="{AD431AEB-48C6-4422-B510-BFB8F5210FAF}" destId="{4540AB26-9794-4274-82E2-4881E2F17599}" srcOrd="0" destOrd="0" parTransId="{64E5491D-0A6D-4105-8C5E-746242BDF197}" sibTransId="{1A699F29-DF45-40C7-8D12-19B95C35B605}"/>
    <dgm:cxn modelId="{B91AA260-F138-4064-918D-B9DFFC0B5A82}" srcId="{D5874F82-23A0-46A6-A407-AB6D8CC93F93}" destId="{0E992D35-DE59-4772-9683-D8C5D874E244}" srcOrd="0" destOrd="0" parTransId="{2C245E98-C67F-47BD-866D-B8FE4B2CC19D}" sibTransId="{B4EA0F41-F4D2-4885-9681-337DE3D68493}"/>
    <dgm:cxn modelId="{FEECBD62-5A2E-4C69-86BF-A05E816A765B}" type="presOf" srcId="{300FDDD1-90B9-41D1-91F8-83D6EC004E76}" destId="{D2A01CF8-75AB-4F7F-8295-AB0F7E131D6E}" srcOrd="0" destOrd="0" presId="urn:microsoft.com/office/officeart/2016/7/layout/HexagonTimeline"/>
    <dgm:cxn modelId="{B9ACCF62-7A51-43E7-813E-084D6D65F876}" type="presOf" srcId="{B61E1FFD-FD27-4D02-9A1F-33569C5FCBAA}" destId="{C0FFFE36-4B81-4BC1-A3AB-1D01287241CF}" srcOrd="0" destOrd="0" presId="urn:microsoft.com/office/officeart/2016/7/layout/HexagonTimeline"/>
    <dgm:cxn modelId="{8AD54E44-FA3C-47B4-96BC-D2E5C176BC26}" srcId="{991349C3-1372-4069-8E9E-C2896F3E3415}" destId="{AD431AEB-48C6-4422-B510-BFB8F5210FAF}" srcOrd="6" destOrd="0" parTransId="{1075F1A2-153E-4BFC-B41D-8BA961C206EC}" sibTransId="{37DEBC1C-F393-41AE-BDFC-7E843DA5810A}"/>
    <dgm:cxn modelId="{313F566B-7911-4A08-8677-C1A55977DB97}" type="presOf" srcId="{627B818F-68F1-419F-957E-3C0564242A12}" destId="{A77DCC45-4E91-4BC3-8F08-8785A4BC22AA}" srcOrd="0" destOrd="0" presId="urn:microsoft.com/office/officeart/2016/7/layout/HexagonTimeline"/>
    <dgm:cxn modelId="{5505EE4C-C781-4320-A34E-66C21B991B59}" type="presOf" srcId="{84441872-0D73-40EF-A487-379A3321EAFF}" destId="{969CC507-56AC-4CC2-BB23-78FD3FB6B668}" srcOrd="0" destOrd="0" presId="urn:microsoft.com/office/officeart/2016/7/layout/HexagonTimeline"/>
    <dgm:cxn modelId="{7422146E-3962-4F0F-8F9E-CE18A7637B81}" srcId="{991349C3-1372-4069-8E9E-C2896F3E3415}" destId="{91A4EFCD-47ED-454A-A2D3-638CE1B71526}" srcOrd="1" destOrd="0" parTransId="{C25FEB25-98BD-4293-BE6E-182978E001C4}" sibTransId="{CDAA5FEF-6BA7-4206-B720-8EED055C8CD4}"/>
    <dgm:cxn modelId="{BFA50C51-6014-4547-9FC2-47E0F1A819FE}" type="presOf" srcId="{91A4EFCD-47ED-454A-A2D3-638CE1B71526}" destId="{A027A980-6CD0-493C-A602-FFB42DE45DFC}" srcOrd="0" destOrd="0" presId="urn:microsoft.com/office/officeart/2016/7/layout/HexagonTimeline"/>
    <dgm:cxn modelId="{49364982-6452-47E6-B6B3-284D484A2B26}" type="presOf" srcId="{0E992D35-DE59-4772-9683-D8C5D874E244}" destId="{BD05DAAE-96DF-4776-99DF-6F5385115723}" srcOrd="0" destOrd="0" presId="urn:microsoft.com/office/officeart/2016/7/layout/HexagonTimeline"/>
    <dgm:cxn modelId="{BFFC3AA6-8CF2-4B08-A6AA-E33C185EDD06}" type="presOf" srcId="{AD431AEB-48C6-4422-B510-BFB8F5210FAF}" destId="{DDECC39D-463F-4C35-BBC8-01A7BCE4E72C}" srcOrd="0" destOrd="0" presId="urn:microsoft.com/office/officeart/2016/7/layout/HexagonTimeline"/>
    <dgm:cxn modelId="{47CEB5B0-8BFF-4CE4-9CA5-8A8102B18267}" srcId="{735D2C9C-2F23-4884-80BB-05651CEE0C1B}" destId="{68B7BBAE-A5BA-4BBC-9358-CE632F34E17D}" srcOrd="0" destOrd="0" parTransId="{9C4A9B88-48FD-4924-A2AE-FC9DB314B73A}" sibTransId="{DE73DF49-61FE-4A6A-BAC6-5D00A6F50ED4}"/>
    <dgm:cxn modelId="{1B62E3B4-3132-4426-9795-71EE9C280BD9}" type="presOf" srcId="{4B91A4C8-7275-4E79-B2A4-B20AA05373DE}" destId="{BBFF661A-1ACD-4F4B-9458-47970D24CD98}" srcOrd="0" destOrd="0" presId="urn:microsoft.com/office/officeart/2016/7/layout/HexagonTimeline"/>
    <dgm:cxn modelId="{EC40A1B7-068F-4B2D-87E4-62BB463EF1AF}" type="presOf" srcId="{CC4CFE74-BF3A-4F5F-BF14-2E649C6986E7}" destId="{210DA723-4E32-414A-A962-C09FC07ECAD3}" srcOrd="0" destOrd="0" presId="urn:microsoft.com/office/officeart/2016/7/layout/HexagonTimeline"/>
    <dgm:cxn modelId="{3F64D5BA-793B-48B1-BC53-2EF9BCE16363}" srcId="{991349C3-1372-4069-8E9E-C2896F3E3415}" destId="{B61E1FFD-FD27-4D02-9A1F-33569C5FCBAA}" srcOrd="2" destOrd="0" parTransId="{04DC0AD0-1962-4BD5-B580-946D28216939}" sibTransId="{E02A8E3D-5F09-40A7-B9ED-C321669CD07B}"/>
    <dgm:cxn modelId="{2B535BBE-CD03-4CBD-AF48-5097D9CBCEA8}" type="presOf" srcId="{1B1D2D75-2034-4673-988A-CD8192A35AD0}" destId="{A0855560-89C6-4007-9641-A87BAF2DF2E8}" srcOrd="0" destOrd="0" presId="urn:microsoft.com/office/officeart/2016/7/layout/HexagonTimeline"/>
    <dgm:cxn modelId="{FE4039C2-7365-4032-BC6F-23CE3E966DAE}" type="presOf" srcId="{991349C3-1372-4069-8E9E-C2896F3E3415}" destId="{F435EEF0-773A-43DA-948A-BF955E41A9D1}" srcOrd="0" destOrd="0" presId="urn:microsoft.com/office/officeart/2016/7/layout/HexagonTimeline"/>
    <dgm:cxn modelId="{A1B336C6-6227-4D73-90FD-72722668EC43}" srcId="{991349C3-1372-4069-8E9E-C2896F3E3415}" destId="{735D2C9C-2F23-4884-80BB-05651CEE0C1B}" srcOrd="3" destOrd="0" parTransId="{FCDACEF2-3F40-470B-A5A7-F6CD0AA86007}" sibTransId="{99CEE380-25C5-43BC-A78F-16AF6DC0C2D3}"/>
    <dgm:cxn modelId="{67CC55CD-91F1-478F-9903-DFAA1E5C4613}" type="presOf" srcId="{68B7BBAE-A5BA-4BBC-9358-CE632F34E17D}" destId="{8A4330ED-D4FE-4A64-B35E-3891693A9FD9}" srcOrd="0" destOrd="0" presId="urn:microsoft.com/office/officeart/2016/7/layout/HexagonTimeline"/>
    <dgm:cxn modelId="{01853BCE-DCB5-4271-B5AC-5A6DD3CBC518}" srcId="{84441872-0D73-40EF-A487-379A3321EAFF}" destId="{4B91A4C8-7275-4E79-B2A4-B20AA05373DE}" srcOrd="0" destOrd="0" parTransId="{97040971-6D13-4883-AA57-4D662BF92FB3}" sibTransId="{58236BFE-E485-4D84-B58E-6D88E0B567E5}"/>
    <dgm:cxn modelId="{8DB40ED8-12C6-4E99-9D47-AC078FD4815D}" type="presOf" srcId="{735D2C9C-2F23-4884-80BB-05651CEE0C1B}" destId="{F607F658-E0E8-4544-AC4C-75A0D8E822A5}" srcOrd="0" destOrd="0" presId="urn:microsoft.com/office/officeart/2016/7/layout/HexagonTimeline"/>
    <dgm:cxn modelId="{5AB3E6D8-C7B1-42C2-A769-A416667BA9CB}" srcId="{991349C3-1372-4069-8E9E-C2896F3E3415}" destId="{D5874F82-23A0-46A6-A407-AB6D8CC93F93}" srcOrd="0" destOrd="0" parTransId="{7289C7AE-7670-4540-8CCF-A1B0EEA97082}" sibTransId="{87CE3914-AD65-493B-A5A1-2EE2AF15C786}"/>
    <dgm:cxn modelId="{61217BDD-71A0-40C0-92B0-F02E44309B28}" srcId="{991349C3-1372-4069-8E9E-C2896F3E3415}" destId="{84441872-0D73-40EF-A487-379A3321EAFF}" srcOrd="4" destOrd="0" parTransId="{96C18BD7-DF83-43E4-9838-CC06FBBF603F}" sibTransId="{9604965E-10C2-4D15-A33A-9E0EE091F36C}"/>
    <dgm:cxn modelId="{B206DEEA-9A9F-4E84-A589-95DB9CF0C24B}" srcId="{91A4EFCD-47ED-454A-A2D3-638CE1B71526}" destId="{CC4CFE74-BF3A-4F5F-BF14-2E649C6986E7}" srcOrd="0" destOrd="0" parTransId="{2E7EBD04-174C-4E86-B188-F146DB349875}" sibTransId="{48B85E91-2AFC-418B-A726-08F336391926}"/>
    <dgm:cxn modelId="{4709EB5E-06AE-4D64-A5A8-ED589989FA02}" type="presParOf" srcId="{F435EEF0-773A-43DA-948A-BF955E41A9D1}" destId="{8BCE0F6A-C7C5-420F-9AFB-D34F57E0A321}" srcOrd="0" destOrd="0" presId="urn:microsoft.com/office/officeart/2016/7/layout/HexagonTimeline"/>
    <dgm:cxn modelId="{6CF3EAB6-1586-4EC4-97AA-D508AE963E18}" type="presParOf" srcId="{8BCE0F6A-C7C5-420F-9AFB-D34F57E0A321}" destId="{BFADB9AA-A278-4510-8D2D-D06B74A25FDD}" srcOrd="0" destOrd="0" presId="urn:microsoft.com/office/officeart/2016/7/layout/HexagonTimeline"/>
    <dgm:cxn modelId="{35B3B689-4C56-4A01-8F8A-6994F783B481}" type="presParOf" srcId="{8BCE0F6A-C7C5-420F-9AFB-D34F57E0A321}" destId="{BD05DAAE-96DF-4776-99DF-6F5385115723}" srcOrd="1" destOrd="0" presId="urn:microsoft.com/office/officeart/2016/7/layout/HexagonTimeline"/>
    <dgm:cxn modelId="{99A6BEC4-EA91-496C-8275-C0945755DC5D}" type="presParOf" srcId="{8BCE0F6A-C7C5-420F-9AFB-D34F57E0A321}" destId="{F22288A1-1E20-4767-AAE9-01807D1ECEFF}" srcOrd="2" destOrd="0" presId="urn:microsoft.com/office/officeart/2016/7/layout/HexagonTimeline"/>
    <dgm:cxn modelId="{744E82FC-E78B-422F-82FC-3B1425DF358E}" type="presParOf" srcId="{8BCE0F6A-C7C5-420F-9AFB-D34F57E0A321}" destId="{08729CB7-979C-41A8-B83C-80CCE9C45F27}" srcOrd="3" destOrd="0" presId="urn:microsoft.com/office/officeart/2016/7/layout/HexagonTimeline"/>
    <dgm:cxn modelId="{C47167D2-6F8D-4128-99EE-F4F15E7C4815}" type="presParOf" srcId="{8BCE0F6A-C7C5-420F-9AFB-D34F57E0A321}" destId="{1042FE2B-4C16-4FF2-AD90-0D0D11B1E9E1}" srcOrd="4" destOrd="0" presId="urn:microsoft.com/office/officeart/2016/7/layout/HexagonTimeline"/>
    <dgm:cxn modelId="{E9CEE893-5A32-4C21-914D-33F348448642}" type="presParOf" srcId="{F435EEF0-773A-43DA-948A-BF955E41A9D1}" destId="{3FB173FF-2CA5-4E2F-98A2-5B04B4EA2915}" srcOrd="1" destOrd="0" presId="urn:microsoft.com/office/officeart/2016/7/layout/HexagonTimeline"/>
    <dgm:cxn modelId="{F36CC82D-F00D-4C98-B449-B38AF78ACACA}" type="presParOf" srcId="{F435EEF0-773A-43DA-948A-BF955E41A9D1}" destId="{19001C6D-B362-4BB3-B6EB-E943F410CA0D}" srcOrd="2" destOrd="0" presId="urn:microsoft.com/office/officeart/2016/7/layout/HexagonTimeline"/>
    <dgm:cxn modelId="{6345A9D3-52D6-4F9C-9108-C38666D2EADA}" type="presParOf" srcId="{19001C6D-B362-4BB3-B6EB-E943F410CA0D}" destId="{A027A980-6CD0-493C-A602-FFB42DE45DFC}" srcOrd="0" destOrd="0" presId="urn:microsoft.com/office/officeart/2016/7/layout/HexagonTimeline"/>
    <dgm:cxn modelId="{2F862637-5CDC-4DCC-A217-3C530CB077AF}" type="presParOf" srcId="{19001C6D-B362-4BB3-B6EB-E943F410CA0D}" destId="{210DA723-4E32-414A-A962-C09FC07ECAD3}" srcOrd="1" destOrd="0" presId="urn:microsoft.com/office/officeart/2016/7/layout/HexagonTimeline"/>
    <dgm:cxn modelId="{0234B15D-7B3D-46C5-9F32-87E0CA540C28}" type="presParOf" srcId="{19001C6D-B362-4BB3-B6EB-E943F410CA0D}" destId="{BA787AC0-0CDA-40F8-9AF6-B97CCEEF3DFC}" srcOrd="2" destOrd="0" presId="urn:microsoft.com/office/officeart/2016/7/layout/HexagonTimeline"/>
    <dgm:cxn modelId="{827564CC-C014-4A9A-8142-CB7D113A5856}" type="presParOf" srcId="{19001C6D-B362-4BB3-B6EB-E943F410CA0D}" destId="{CC443742-2023-4E80-95A6-EC48F29D0A67}" srcOrd="3" destOrd="0" presId="urn:microsoft.com/office/officeart/2016/7/layout/HexagonTimeline"/>
    <dgm:cxn modelId="{C03DA84A-7F87-4A42-B55A-E98E66BA174A}" type="presParOf" srcId="{19001C6D-B362-4BB3-B6EB-E943F410CA0D}" destId="{F71EACFB-3630-42A0-824F-3322C51C2053}" srcOrd="4" destOrd="0" presId="urn:microsoft.com/office/officeart/2016/7/layout/HexagonTimeline"/>
    <dgm:cxn modelId="{04A1EAA0-4BB8-47B6-B086-A9CF0F4E0DA1}" type="presParOf" srcId="{F435EEF0-773A-43DA-948A-BF955E41A9D1}" destId="{3A0D69FE-171E-4A3E-9C29-39B55DD52583}" srcOrd="3" destOrd="0" presId="urn:microsoft.com/office/officeart/2016/7/layout/HexagonTimeline"/>
    <dgm:cxn modelId="{1B3F114B-3AC8-4EAF-A44D-AD359000A32D}" type="presParOf" srcId="{F435EEF0-773A-43DA-948A-BF955E41A9D1}" destId="{0D6D4A3D-8F73-4E70-8925-5766340701D4}" srcOrd="4" destOrd="0" presId="urn:microsoft.com/office/officeart/2016/7/layout/HexagonTimeline"/>
    <dgm:cxn modelId="{0C9DB8F0-8B73-4D74-99BC-1E880DDFF31A}" type="presParOf" srcId="{0D6D4A3D-8F73-4E70-8925-5766340701D4}" destId="{C0FFFE36-4B81-4BC1-A3AB-1D01287241CF}" srcOrd="0" destOrd="0" presId="urn:microsoft.com/office/officeart/2016/7/layout/HexagonTimeline"/>
    <dgm:cxn modelId="{CD4D90F4-9831-45FE-8307-5A90E1291BF1}" type="presParOf" srcId="{0D6D4A3D-8F73-4E70-8925-5766340701D4}" destId="{A0855560-89C6-4007-9641-A87BAF2DF2E8}" srcOrd="1" destOrd="0" presId="urn:microsoft.com/office/officeart/2016/7/layout/HexagonTimeline"/>
    <dgm:cxn modelId="{B0B2A672-5C5E-4031-B124-CA437697831D}" type="presParOf" srcId="{0D6D4A3D-8F73-4E70-8925-5766340701D4}" destId="{884F8F2E-7C7E-4E7D-B57D-2237988C4ED6}" srcOrd="2" destOrd="0" presId="urn:microsoft.com/office/officeart/2016/7/layout/HexagonTimeline"/>
    <dgm:cxn modelId="{1D8526C0-482B-40B6-BBD1-08A54D3105C2}" type="presParOf" srcId="{0D6D4A3D-8F73-4E70-8925-5766340701D4}" destId="{C4F33288-E741-4E55-9BC0-DB2F1B8B6527}" srcOrd="3" destOrd="0" presId="urn:microsoft.com/office/officeart/2016/7/layout/HexagonTimeline"/>
    <dgm:cxn modelId="{ABD052AB-4CE8-4E17-B1BB-03B30D5DB802}" type="presParOf" srcId="{0D6D4A3D-8F73-4E70-8925-5766340701D4}" destId="{172CED68-2941-4B1C-9751-FEB44C5DA104}" srcOrd="4" destOrd="0" presId="urn:microsoft.com/office/officeart/2016/7/layout/HexagonTimeline"/>
    <dgm:cxn modelId="{F3EAAFD5-6A3C-44E8-987D-54CE5706EDF7}" type="presParOf" srcId="{F435EEF0-773A-43DA-948A-BF955E41A9D1}" destId="{AADE3D3A-45E6-4CF0-803D-8742A33F2E8D}" srcOrd="5" destOrd="0" presId="urn:microsoft.com/office/officeart/2016/7/layout/HexagonTimeline"/>
    <dgm:cxn modelId="{99A13B8A-6D22-4D9A-AAE9-87F5D794EF89}" type="presParOf" srcId="{F435EEF0-773A-43DA-948A-BF955E41A9D1}" destId="{F70720CA-B372-48AE-B912-8B9DC680390D}" srcOrd="6" destOrd="0" presId="urn:microsoft.com/office/officeart/2016/7/layout/HexagonTimeline"/>
    <dgm:cxn modelId="{1C466152-444C-4E70-80A6-23F8E1AD680A}" type="presParOf" srcId="{F70720CA-B372-48AE-B912-8B9DC680390D}" destId="{F607F658-E0E8-4544-AC4C-75A0D8E822A5}" srcOrd="0" destOrd="0" presId="urn:microsoft.com/office/officeart/2016/7/layout/HexagonTimeline"/>
    <dgm:cxn modelId="{D9F79440-6A20-41E9-9830-C1D317094233}" type="presParOf" srcId="{F70720CA-B372-48AE-B912-8B9DC680390D}" destId="{8A4330ED-D4FE-4A64-B35E-3891693A9FD9}" srcOrd="1" destOrd="0" presId="urn:microsoft.com/office/officeart/2016/7/layout/HexagonTimeline"/>
    <dgm:cxn modelId="{89C970F5-A058-442C-9245-38F324029294}" type="presParOf" srcId="{F70720CA-B372-48AE-B912-8B9DC680390D}" destId="{0CC2858A-C0ED-4AAE-AEF9-A1EB8B519130}" srcOrd="2" destOrd="0" presId="urn:microsoft.com/office/officeart/2016/7/layout/HexagonTimeline"/>
    <dgm:cxn modelId="{22400217-67AE-4301-A296-EC55F0E582DB}" type="presParOf" srcId="{F70720CA-B372-48AE-B912-8B9DC680390D}" destId="{116A7334-6CD8-4879-A914-B60EBA0F3803}" srcOrd="3" destOrd="0" presId="urn:microsoft.com/office/officeart/2016/7/layout/HexagonTimeline"/>
    <dgm:cxn modelId="{44661B60-0AED-402C-80B4-5E5CCE19D2C2}" type="presParOf" srcId="{F70720CA-B372-48AE-B912-8B9DC680390D}" destId="{EA74A829-B6AD-43D5-A433-243190B3A551}" srcOrd="4" destOrd="0" presId="urn:microsoft.com/office/officeart/2016/7/layout/HexagonTimeline"/>
    <dgm:cxn modelId="{ABDE4ED3-8D62-4AD1-A6DF-DA5337E80075}" type="presParOf" srcId="{F435EEF0-773A-43DA-948A-BF955E41A9D1}" destId="{F7846469-8FE2-487C-924D-B1E375A1213A}" srcOrd="7" destOrd="0" presId="urn:microsoft.com/office/officeart/2016/7/layout/HexagonTimeline"/>
    <dgm:cxn modelId="{BA09809D-DBF1-480D-B26A-161607CBF766}" type="presParOf" srcId="{F435EEF0-773A-43DA-948A-BF955E41A9D1}" destId="{2699478A-6E91-4C74-B535-258720CDAC35}" srcOrd="8" destOrd="0" presId="urn:microsoft.com/office/officeart/2016/7/layout/HexagonTimeline"/>
    <dgm:cxn modelId="{AC50183E-F4CF-43D6-962A-E3EA3A40F33E}" type="presParOf" srcId="{2699478A-6E91-4C74-B535-258720CDAC35}" destId="{969CC507-56AC-4CC2-BB23-78FD3FB6B668}" srcOrd="0" destOrd="0" presId="urn:microsoft.com/office/officeart/2016/7/layout/HexagonTimeline"/>
    <dgm:cxn modelId="{156CA0AE-83D0-4787-B7B3-02B826583AF8}" type="presParOf" srcId="{2699478A-6E91-4C74-B535-258720CDAC35}" destId="{BBFF661A-1ACD-4F4B-9458-47970D24CD98}" srcOrd="1" destOrd="0" presId="urn:microsoft.com/office/officeart/2016/7/layout/HexagonTimeline"/>
    <dgm:cxn modelId="{069BA8EA-930E-4860-B6A1-2669C57E188E}" type="presParOf" srcId="{2699478A-6E91-4C74-B535-258720CDAC35}" destId="{AD1AE379-34D8-48EA-AEC6-32944BB260AC}" srcOrd="2" destOrd="0" presId="urn:microsoft.com/office/officeart/2016/7/layout/HexagonTimeline"/>
    <dgm:cxn modelId="{A4C61692-084D-4697-AC5D-133D2667B5EF}" type="presParOf" srcId="{2699478A-6E91-4C74-B535-258720CDAC35}" destId="{14C997D1-D241-4F8D-AB6E-65BD14744DBA}" srcOrd="3" destOrd="0" presId="urn:microsoft.com/office/officeart/2016/7/layout/HexagonTimeline"/>
    <dgm:cxn modelId="{F6AA402C-3960-42FA-83A1-CF964ED7D4BE}" type="presParOf" srcId="{2699478A-6E91-4C74-B535-258720CDAC35}" destId="{F0423BF9-BA6E-45FA-8CCB-968110C73123}" srcOrd="4" destOrd="0" presId="urn:microsoft.com/office/officeart/2016/7/layout/HexagonTimeline"/>
    <dgm:cxn modelId="{C0BF3D40-ECA5-4739-9C06-D1B99CA6C699}" type="presParOf" srcId="{F435EEF0-773A-43DA-948A-BF955E41A9D1}" destId="{C7A9737F-50BF-4A65-8C32-C0D81F45AF59}" srcOrd="9" destOrd="0" presId="urn:microsoft.com/office/officeart/2016/7/layout/HexagonTimeline"/>
    <dgm:cxn modelId="{C95EF0CB-CC0F-4A37-9E38-DFE04441937E}" type="presParOf" srcId="{F435EEF0-773A-43DA-948A-BF955E41A9D1}" destId="{ED35C5DB-413F-46B6-A6A4-21AFB219720C}" srcOrd="10" destOrd="0" presId="urn:microsoft.com/office/officeart/2016/7/layout/HexagonTimeline"/>
    <dgm:cxn modelId="{5D99FA31-0FB2-47CF-A692-FA9474045A2C}" type="presParOf" srcId="{ED35C5DB-413F-46B6-A6A4-21AFB219720C}" destId="{D2A01CF8-75AB-4F7F-8295-AB0F7E131D6E}" srcOrd="0" destOrd="0" presId="urn:microsoft.com/office/officeart/2016/7/layout/HexagonTimeline"/>
    <dgm:cxn modelId="{DCCC22A3-A8D4-4201-9CD7-9F65434D22AB}" type="presParOf" srcId="{ED35C5DB-413F-46B6-A6A4-21AFB219720C}" destId="{A77DCC45-4E91-4BC3-8F08-8785A4BC22AA}" srcOrd="1" destOrd="0" presId="urn:microsoft.com/office/officeart/2016/7/layout/HexagonTimeline"/>
    <dgm:cxn modelId="{53126FBC-49BD-41EC-8D79-2C909C736AEF}" type="presParOf" srcId="{ED35C5DB-413F-46B6-A6A4-21AFB219720C}" destId="{57AD671D-18F7-493E-94BB-F9A206B14C6E}" srcOrd="2" destOrd="0" presId="urn:microsoft.com/office/officeart/2016/7/layout/HexagonTimeline"/>
    <dgm:cxn modelId="{AFD82337-0522-46F1-AC21-A076586E976D}" type="presParOf" srcId="{ED35C5DB-413F-46B6-A6A4-21AFB219720C}" destId="{6F11BE87-7E21-48B5-9A9C-F465C2A19E3B}" srcOrd="3" destOrd="0" presId="urn:microsoft.com/office/officeart/2016/7/layout/HexagonTimeline"/>
    <dgm:cxn modelId="{8F5D598E-48A2-4972-8345-A0562D1070D3}" type="presParOf" srcId="{ED35C5DB-413F-46B6-A6A4-21AFB219720C}" destId="{BA4CC0B4-A8B1-4C91-B9A0-042914F8F92B}" srcOrd="4" destOrd="0" presId="urn:microsoft.com/office/officeart/2016/7/layout/HexagonTimeline"/>
    <dgm:cxn modelId="{7E438E30-F634-4AB0-9829-EE5874089469}" type="presParOf" srcId="{F435EEF0-773A-43DA-948A-BF955E41A9D1}" destId="{BF708309-942E-4C82-852B-B5352E8AF7F2}" srcOrd="11" destOrd="0" presId="urn:microsoft.com/office/officeart/2016/7/layout/HexagonTimeline"/>
    <dgm:cxn modelId="{D10C4CA8-97EF-4D9E-9349-EA737C15F911}" type="presParOf" srcId="{F435EEF0-773A-43DA-948A-BF955E41A9D1}" destId="{A8DA8912-E73F-48EA-9A46-9C8A5C01657F}" srcOrd="12" destOrd="0" presId="urn:microsoft.com/office/officeart/2016/7/layout/HexagonTimeline"/>
    <dgm:cxn modelId="{12FE3FFB-2684-47FE-9AB5-4C71CB62E0D4}" type="presParOf" srcId="{A8DA8912-E73F-48EA-9A46-9C8A5C01657F}" destId="{DDECC39D-463F-4C35-BBC8-01A7BCE4E72C}" srcOrd="0" destOrd="0" presId="urn:microsoft.com/office/officeart/2016/7/layout/HexagonTimeline"/>
    <dgm:cxn modelId="{8BACF8AF-C527-4AA1-A9E8-E971152224A1}" type="presParOf" srcId="{A8DA8912-E73F-48EA-9A46-9C8A5C01657F}" destId="{5F517DF8-573B-4235-8DFC-3DBCF1CAACA0}" srcOrd="1" destOrd="0" presId="urn:microsoft.com/office/officeart/2016/7/layout/HexagonTimeline"/>
    <dgm:cxn modelId="{086D4DAC-6F73-4B1F-A8EC-34D17E19E63E}" type="presParOf" srcId="{A8DA8912-E73F-48EA-9A46-9C8A5C01657F}" destId="{07C84DDB-2770-44CF-BB56-BC5CD8A4D052}" srcOrd="2" destOrd="0" presId="urn:microsoft.com/office/officeart/2016/7/layout/HexagonTimeline"/>
    <dgm:cxn modelId="{D25CD4A5-FDFC-4C1F-979A-59A14B1709C1}" type="presParOf" srcId="{A8DA8912-E73F-48EA-9A46-9C8A5C01657F}" destId="{1D71196A-3308-45DA-A007-4DCD6FA86C9C}" srcOrd="3" destOrd="0" presId="urn:microsoft.com/office/officeart/2016/7/layout/HexagonTimeline"/>
    <dgm:cxn modelId="{28408445-76C8-4C1F-8FBE-62D8C3DBFC00}" type="presParOf" srcId="{A8DA8912-E73F-48EA-9A46-9C8A5C01657F}" destId="{580A7EB6-C445-4E6A-B71D-E4ADD7071874}"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A8A4A7-8BEC-4DAE-8A56-071C572B6517}"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5E6BB591-A6F7-4236-AABB-E3ADDA7A71C7}">
      <dgm:prSet/>
      <dgm:spPr/>
      <dgm:t>
        <a:bodyPr/>
        <a:lstStyle/>
        <a:p>
          <a:r>
            <a:rPr lang="en-GB"/>
            <a:t>SDK v4</a:t>
          </a:r>
          <a:endParaRPr lang="en-US"/>
        </a:p>
      </dgm:t>
    </dgm:pt>
    <dgm:pt modelId="{696C284A-6974-4A2E-BFD1-342631A9C6B8}" type="parTrans" cxnId="{979C9D50-2836-4935-BE56-39C09128D2EF}">
      <dgm:prSet/>
      <dgm:spPr/>
      <dgm:t>
        <a:bodyPr/>
        <a:lstStyle/>
        <a:p>
          <a:endParaRPr lang="en-US"/>
        </a:p>
      </dgm:t>
    </dgm:pt>
    <dgm:pt modelId="{07549854-C322-4AB6-A6C9-56CA072AF741}" type="sibTrans" cxnId="{979C9D50-2836-4935-BE56-39C09128D2EF}">
      <dgm:prSet/>
      <dgm:spPr/>
      <dgm:t>
        <a:bodyPr/>
        <a:lstStyle/>
        <a:p>
          <a:endParaRPr lang="en-US"/>
        </a:p>
      </dgm:t>
    </dgm:pt>
    <dgm:pt modelId="{A5B643BC-D018-4B58-903D-FBF650084325}">
      <dgm:prSet/>
      <dgm:spPr/>
      <dgm:t>
        <a:bodyPr/>
        <a:lstStyle/>
        <a:p>
          <a:r>
            <a:rPr lang="en-GB"/>
            <a:t>SDK v3</a:t>
          </a:r>
          <a:endParaRPr lang="en-US"/>
        </a:p>
      </dgm:t>
    </dgm:pt>
    <dgm:pt modelId="{2DD00120-F4F3-4C73-9622-579FEC627695}" type="parTrans" cxnId="{E175AB43-70B1-4C55-BC52-D8D0863C44C2}">
      <dgm:prSet/>
      <dgm:spPr/>
      <dgm:t>
        <a:bodyPr/>
        <a:lstStyle/>
        <a:p>
          <a:endParaRPr lang="en-US"/>
        </a:p>
      </dgm:t>
    </dgm:pt>
    <dgm:pt modelId="{F76FB4ED-173F-4573-AD94-802CE8DC8F7A}" type="sibTrans" cxnId="{E175AB43-70B1-4C55-BC52-D8D0863C44C2}">
      <dgm:prSet/>
      <dgm:spPr/>
      <dgm:t>
        <a:bodyPr/>
        <a:lstStyle/>
        <a:p>
          <a:endParaRPr lang="en-US"/>
        </a:p>
      </dgm:t>
    </dgm:pt>
    <dgm:pt modelId="{DFDDA12A-A9B9-4BC9-9AC0-46A8F6A3AD77}">
      <dgm:prSet/>
      <dgm:spPr/>
      <dgm:t>
        <a:bodyPr/>
        <a:lstStyle/>
        <a:p>
          <a:r>
            <a:rPr lang="en-GB"/>
            <a:t>CLI Tools</a:t>
          </a:r>
          <a:endParaRPr lang="en-US"/>
        </a:p>
      </dgm:t>
    </dgm:pt>
    <dgm:pt modelId="{52D08A9D-2DA6-4AB4-A6DA-E203E6D6AA58}" type="parTrans" cxnId="{35E941AF-09A9-46BC-8F4A-CB8FEAB242FE}">
      <dgm:prSet/>
      <dgm:spPr/>
      <dgm:t>
        <a:bodyPr/>
        <a:lstStyle/>
        <a:p>
          <a:endParaRPr lang="en-US"/>
        </a:p>
      </dgm:t>
    </dgm:pt>
    <dgm:pt modelId="{E10EAFCF-C6DE-4F54-BDF1-FA14F402B0B1}" type="sibTrans" cxnId="{35E941AF-09A9-46BC-8F4A-CB8FEAB242FE}">
      <dgm:prSet/>
      <dgm:spPr/>
      <dgm:t>
        <a:bodyPr/>
        <a:lstStyle/>
        <a:p>
          <a:endParaRPr lang="en-US"/>
        </a:p>
      </dgm:t>
    </dgm:pt>
    <dgm:pt modelId="{63166478-E4D0-425E-A05A-DE0AE3E61F9D}">
      <dgm:prSet/>
      <dgm:spPr/>
      <dgm:t>
        <a:bodyPr/>
        <a:lstStyle/>
        <a:p>
          <a:r>
            <a:rPr lang="en-GB"/>
            <a:t>Emulator</a:t>
          </a:r>
          <a:endParaRPr lang="en-US"/>
        </a:p>
      </dgm:t>
    </dgm:pt>
    <dgm:pt modelId="{3846920C-2A04-474F-BB3E-73536F7866D9}" type="parTrans" cxnId="{B681ECA0-D084-4157-A3F4-5F856D249E42}">
      <dgm:prSet/>
      <dgm:spPr/>
      <dgm:t>
        <a:bodyPr/>
        <a:lstStyle/>
        <a:p>
          <a:endParaRPr lang="en-US"/>
        </a:p>
      </dgm:t>
    </dgm:pt>
    <dgm:pt modelId="{692050B5-4500-4691-A4CF-600F7F2B76EE}" type="sibTrans" cxnId="{B681ECA0-D084-4157-A3F4-5F856D249E42}">
      <dgm:prSet/>
      <dgm:spPr/>
      <dgm:t>
        <a:bodyPr/>
        <a:lstStyle/>
        <a:p>
          <a:endParaRPr lang="en-US"/>
        </a:p>
      </dgm:t>
    </dgm:pt>
    <dgm:pt modelId="{9A93ACD6-0A4A-414A-9643-43403F6ACCB0}">
      <dgm:prSet/>
      <dgm:spPr/>
      <dgm:t>
        <a:bodyPr/>
        <a:lstStyle/>
        <a:p>
          <a:r>
            <a:rPr lang="en-GB"/>
            <a:t>WebChat Control</a:t>
          </a:r>
          <a:endParaRPr lang="en-US"/>
        </a:p>
      </dgm:t>
    </dgm:pt>
    <dgm:pt modelId="{CBD199A9-48C4-4BFE-BB59-D0B68B6549B1}" type="parTrans" cxnId="{DDB9010B-9EFB-4A13-A0B9-A427F2E9BD9E}">
      <dgm:prSet/>
      <dgm:spPr/>
      <dgm:t>
        <a:bodyPr/>
        <a:lstStyle/>
        <a:p>
          <a:endParaRPr lang="en-US"/>
        </a:p>
      </dgm:t>
    </dgm:pt>
    <dgm:pt modelId="{DFD8D2D0-DA5E-4DD0-B9EB-06820CA176CE}" type="sibTrans" cxnId="{DDB9010B-9EFB-4A13-A0B9-A427F2E9BD9E}">
      <dgm:prSet/>
      <dgm:spPr/>
      <dgm:t>
        <a:bodyPr/>
        <a:lstStyle/>
        <a:p>
          <a:endParaRPr lang="en-US"/>
        </a:p>
      </dgm:t>
    </dgm:pt>
    <dgm:pt modelId="{2DF7B9AE-DD2B-445B-87C7-D5E5166AC083}">
      <dgm:prSet/>
      <dgm:spPr/>
      <dgm:t>
        <a:bodyPr/>
        <a:lstStyle/>
        <a:p>
          <a:r>
            <a:rPr lang="en-GB"/>
            <a:t>Documentation</a:t>
          </a:r>
          <a:endParaRPr lang="en-US"/>
        </a:p>
      </dgm:t>
    </dgm:pt>
    <dgm:pt modelId="{A093BDE2-5D1D-4659-B7D7-640F06997CA6}" type="parTrans" cxnId="{365FFBAF-1599-4802-9B96-3D7556F2B06D}">
      <dgm:prSet/>
      <dgm:spPr/>
      <dgm:t>
        <a:bodyPr/>
        <a:lstStyle/>
        <a:p>
          <a:endParaRPr lang="en-US"/>
        </a:p>
      </dgm:t>
    </dgm:pt>
    <dgm:pt modelId="{A4F9B574-5D20-4548-84D5-1232844C7EEF}" type="sibTrans" cxnId="{365FFBAF-1599-4802-9B96-3D7556F2B06D}">
      <dgm:prSet/>
      <dgm:spPr/>
      <dgm:t>
        <a:bodyPr/>
        <a:lstStyle/>
        <a:p>
          <a:endParaRPr lang="en-US"/>
        </a:p>
      </dgm:t>
    </dgm:pt>
    <dgm:pt modelId="{FB375DD9-BB04-4BFC-89DA-975AC8896A21}">
      <dgm:prSet/>
      <dgm:spPr/>
      <dgm:t>
        <a:bodyPr/>
        <a:lstStyle/>
        <a:p>
          <a:r>
            <a:rPr lang="en-GB"/>
            <a:t>BotBuilder-Samples</a:t>
          </a:r>
          <a:endParaRPr lang="en-US"/>
        </a:p>
      </dgm:t>
    </dgm:pt>
    <dgm:pt modelId="{06EA89D2-3A0B-46BE-A104-9664F48F77FC}" type="parTrans" cxnId="{26114DFE-AA25-4504-9051-DACF99A483B9}">
      <dgm:prSet/>
      <dgm:spPr/>
      <dgm:t>
        <a:bodyPr/>
        <a:lstStyle/>
        <a:p>
          <a:endParaRPr lang="en-US"/>
        </a:p>
      </dgm:t>
    </dgm:pt>
    <dgm:pt modelId="{85645CC2-A8DA-4053-BA84-CB0EC6D08692}" type="sibTrans" cxnId="{26114DFE-AA25-4504-9051-DACF99A483B9}">
      <dgm:prSet/>
      <dgm:spPr/>
      <dgm:t>
        <a:bodyPr/>
        <a:lstStyle/>
        <a:p>
          <a:endParaRPr lang="en-US"/>
        </a:p>
      </dgm:t>
    </dgm:pt>
    <dgm:pt modelId="{4651E132-C197-47F2-B6C5-8A694964A47B}" type="pres">
      <dgm:prSet presAssocID="{B2A8A4A7-8BEC-4DAE-8A56-071C572B6517}" presName="linear" presStyleCnt="0">
        <dgm:presLayoutVars>
          <dgm:animLvl val="lvl"/>
          <dgm:resizeHandles val="exact"/>
        </dgm:presLayoutVars>
      </dgm:prSet>
      <dgm:spPr/>
    </dgm:pt>
    <dgm:pt modelId="{F5ADC258-E899-4B28-8DFE-23DEC37B4D04}" type="pres">
      <dgm:prSet presAssocID="{5E6BB591-A6F7-4236-AABB-E3ADDA7A71C7}" presName="parentText" presStyleLbl="node1" presStyleIdx="0" presStyleCnt="7">
        <dgm:presLayoutVars>
          <dgm:chMax val="0"/>
          <dgm:bulletEnabled val="1"/>
        </dgm:presLayoutVars>
      </dgm:prSet>
      <dgm:spPr/>
    </dgm:pt>
    <dgm:pt modelId="{B0E09425-C51B-4A11-AA22-2C91A11431FE}" type="pres">
      <dgm:prSet presAssocID="{07549854-C322-4AB6-A6C9-56CA072AF741}" presName="spacer" presStyleCnt="0"/>
      <dgm:spPr/>
    </dgm:pt>
    <dgm:pt modelId="{89BB9944-12FF-465E-869B-EBCABE0F2325}" type="pres">
      <dgm:prSet presAssocID="{A5B643BC-D018-4B58-903D-FBF650084325}" presName="parentText" presStyleLbl="node1" presStyleIdx="1" presStyleCnt="7">
        <dgm:presLayoutVars>
          <dgm:chMax val="0"/>
          <dgm:bulletEnabled val="1"/>
        </dgm:presLayoutVars>
      </dgm:prSet>
      <dgm:spPr/>
    </dgm:pt>
    <dgm:pt modelId="{7BA7433B-9257-438E-975D-123442BB8040}" type="pres">
      <dgm:prSet presAssocID="{F76FB4ED-173F-4573-AD94-802CE8DC8F7A}" presName="spacer" presStyleCnt="0"/>
      <dgm:spPr/>
    </dgm:pt>
    <dgm:pt modelId="{21F01A58-AB62-400A-897C-9851548A2781}" type="pres">
      <dgm:prSet presAssocID="{DFDDA12A-A9B9-4BC9-9AC0-46A8F6A3AD77}" presName="parentText" presStyleLbl="node1" presStyleIdx="2" presStyleCnt="7">
        <dgm:presLayoutVars>
          <dgm:chMax val="0"/>
          <dgm:bulletEnabled val="1"/>
        </dgm:presLayoutVars>
      </dgm:prSet>
      <dgm:spPr/>
    </dgm:pt>
    <dgm:pt modelId="{353ED15B-73C0-43AA-84B9-243E6E71B8F1}" type="pres">
      <dgm:prSet presAssocID="{E10EAFCF-C6DE-4F54-BDF1-FA14F402B0B1}" presName="spacer" presStyleCnt="0"/>
      <dgm:spPr/>
    </dgm:pt>
    <dgm:pt modelId="{5733833B-4CEA-4B95-A1B4-DED29A88E63C}" type="pres">
      <dgm:prSet presAssocID="{63166478-E4D0-425E-A05A-DE0AE3E61F9D}" presName="parentText" presStyleLbl="node1" presStyleIdx="3" presStyleCnt="7">
        <dgm:presLayoutVars>
          <dgm:chMax val="0"/>
          <dgm:bulletEnabled val="1"/>
        </dgm:presLayoutVars>
      </dgm:prSet>
      <dgm:spPr/>
    </dgm:pt>
    <dgm:pt modelId="{70B1C578-AAD8-4040-BDFF-AF0EDDBEA264}" type="pres">
      <dgm:prSet presAssocID="{692050B5-4500-4691-A4CF-600F7F2B76EE}" presName="spacer" presStyleCnt="0"/>
      <dgm:spPr/>
    </dgm:pt>
    <dgm:pt modelId="{4D8E5B9F-5E5D-4476-828A-1DE2D9F249EA}" type="pres">
      <dgm:prSet presAssocID="{9A93ACD6-0A4A-414A-9643-43403F6ACCB0}" presName="parentText" presStyleLbl="node1" presStyleIdx="4" presStyleCnt="7">
        <dgm:presLayoutVars>
          <dgm:chMax val="0"/>
          <dgm:bulletEnabled val="1"/>
        </dgm:presLayoutVars>
      </dgm:prSet>
      <dgm:spPr/>
    </dgm:pt>
    <dgm:pt modelId="{428B4FAC-DAA0-4AA9-9D69-531E6B4C8105}" type="pres">
      <dgm:prSet presAssocID="{DFD8D2D0-DA5E-4DD0-B9EB-06820CA176CE}" presName="spacer" presStyleCnt="0"/>
      <dgm:spPr/>
    </dgm:pt>
    <dgm:pt modelId="{A9E5908D-3CAF-4C53-8A56-611B0F30E85C}" type="pres">
      <dgm:prSet presAssocID="{2DF7B9AE-DD2B-445B-87C7-D5E5166AC083}" presName="parentText" presStyleLbl="node1" presStyleIdx="5" presStyleCnt="7">
        <dgm:presLayoutVars>
          <dgm:chMax val="0"/>
          <dgm:bulletEnabled val="1"/>
        </dgm:presLayoutVars>
      </dgm:prSet>
      <dgm:spPr/>
    </dgm:pt>
    <dgm:pt modelId="{184D3C78-F100-4B09-B9F8-129E86C001DF}" type="pres">
      <dgm:prSet presAssocID="{A4F9B574-5D20-4548-84D5-1232844C7EEF}" presName="spacer" presStyleCnt="0"/>
      <dgm:spPr/>
    </dgm:pt>
    <dgm:pt modelId="{F504456B-F2E6-4527-85D8-9B8D9E6EA696}" type="pres">
      <dgm:prSet presAssocID="{FB375DD9-BB04-4BFC-89DA-975AC8896A21}" presName="parentText" presStyleLbl="node1" presStyleIdx="6" presStyleCnt="7">
        <dgm:presLayoutVars>
          <dgm:chMax val="0"/>
          <dgm:bulletEnabled val="1"/>
        </dgm:presLayoutVars>
      </dgm:prSet>
      <dgm:spPr/>
    </dgm:pt>
  </dgm:ptLst>
  <dgm:cxnLst>
    <dgm:cxn modelId="{EE5DA708-5E13-4616-A82B-D8CE2215ADB1}" type="presOf" srcId="{B2A8A4A7-8BEC-4DAE-8A56-071C572B6517}" destId="{4651E132-C197-47F2-B6C5-8A694964A47B}" srcOrd="0" destOrd="0" presId="urn:microsoft.com/office/officeart/2005/8/layout/vList2"/>
    <dgm:cxn modelId="{DDB9010B-9EFB-4A13-A0B9-A427F2E9BD9E}" srcId="{B2A8A4A7-8BEC-4DAE-8A56-071C572B6517}" destId="{9A93ACD6-0A4A-414A-9643-43403F6ACCB0}" srcOrd="4" destOrd="0" parTransId="{CBD199A9-48C4-4BFE-BB59-D0B68B6549B1}" sibTransId="{DFD8D2D0-DA5E-4DD0-B9EB-06820CA176CE}"/>
    <dgm:cxn modelId="{3DED3D13-1ED5-4CE4-A8DB-46414BC4EB3E}" type="presOf" srcId="{2DF7B9AE-DD2B-445B-87C7-D5E5166AC083}" destId="{A9E5908D-3CAF-4C53-8A56-611B0F30E85C}" srcOrd="0" destOrd="0" presId="urn:microsoft.com/office/officeart/2005/8/layout/vList2"/>
    <dgm:cxn modelId="{E175AB43-70B1-4C55-BC52-D8D0863C44C2}" srcId="{B2A8A4A7-8BEC-4DAE-8A56-071C572B6517}" destId="{A5B643BC-D018-4B58-903D-FBF650084325}" srcOrd="1" destOrd="0" parTransId="{2DD00120-F4F3-4C73-9622-579FEC627695}" sibTransId="{F76FB4ED-173F-4573-AD94-802CE8DC8F7A}"/>
    <dgm:cxn modelId="{D9A47266-C4A1-4109-A38A-3B0C23F54BAD}" type="presOf" srcId="{DFDDA12A-A9B9-4BC9-9AC0-46A8F6A3AD77}" destId="{21F01A58-AB62-400A-897C-9851548A2781}" srcOrd="0" destOrd="0" presId="urn:microsoft.com/office/officeart/2005/8/layout/vList2"/>
    <dgm:cxn modelId="{4C65C769-0854-445E-A791-7E72BF3CA8BC}" type="presOf" srcId="{63166478-E4D0-425E-A05A-DE0AE3E61F9D}" destId="{5733833B-4CEA-4B95-A1B4-DED29A88E63C}" srcOrd="0" destOrd="0" presId="urn:microsoft.com/office/officeart/2005/8/layout/vList2"/>
    <dgm:cxn modelId="{56EF7D4A-1376-49F6-9FAD-F32E029199FE}" type="presOf" srcId="{A5B643BC-D018-4B58-903D-FBF650084325}" destId="{89BB9944-12FF-465E-869B-EBCABE0F2325}" srcOrd="0" destOrd="0" presId="urn:microsoft.com/office/officeart/2005/8/layout/vList2"/>
    <dgm:cxn modelId="{979C9D50-2836-4935-BE56-39C09128D2EF}" srcId="{B2A8A4A7-8BEC-4DAE-8A56-071C572B6517}" destId="{5E6BB591-A6F7-4236-AABB-E3ADDA7A71C7}" srcOrd="0" destOrd="0" parTransId="{696C284A-6974-4A2E-BFD1-342631A9C6B8}" sibTransId="{07549854-C322-4AB6-A6C9-56CA072AF741}"/>
    <dgm:cxn modelId="{7E94B857-24F6-47AA-8EB0-8AEA081DB4C5}" type="presOf" srcId="{5E6BB591-A6F7-4236-AABB-E3ADDA7A71C7}" destId="{F5ADC258-E899-4B28-8DFE-23DEC37B4D04}" srcOrd="0" destOrd="0" presId="urn:microsoft.com/office/officeart/2005/8/layout/vList2"/>
    <dgm:cxn modelId="{E1C10F91-C2BB-443B-95BB-29C97D3DE126}" type="presOf" srcId="{FB375DD9-BB04-4BFC-89DA-975AC8896A21}" destId="{F504456B-F2E6-4527-85D8-9B8D9E6EA696}" srcOrd="0" destOrd="0" presId="urn:microsoft.com/office/officeart/2005/8/layout/vList2"/>
    <dgm:cxn modelId="{B681ECA0-D084-4157-A3F4-5F856D249E42}" srcId="{B2A8A4A7-8BEC-4DAE-8A56-071C572B6517}" destId="{63166478-E4D0-425E-A05A-DE0AE3E61F9D}" srcOrd="3" destOrd="0" parTransId="{3846920C-2A04-474F-BB3E-73536F7866D9}" sibTransId="{692050B5-4500-4691-A4CF-600F7F2B76EE}"/>
    <dgm:cxn modelId="{35E941AF-09A9-46BC-8F4A-CB8FEAB242FE}" srcId="{B2A8A4A7-8BEC-4DAE-8A56-071C572B6517}" destId="{DFDDA12A-A9B9-4BC9-9AC0-46A8F6A3AD77}" srcOrd="2" destOrd="0" parTransId="{52D08A9D-2DA6-4AB4-A6DA-E203E6D6AA58}" sibTransId="{E10EAFCF-C6DE-4F54-BDF1-FA14F402B0B1}"/>
    <dgm:cxn modelId="{365FFBAF-1599-4802-9B96-3D7556F2B06D}" srcId="{B2A8A4A7-8BEC-4DAE-8A56-071C572B6517}" destId="{2DF7B9AE-DD2B-445B-87C7-D5E5166AC083}" srcOrd="5" destOrd="0" parTransId="{A093BDE2-5D1D-4659-B7D7-640F06997CA6}" sibTransId="{A4F9B574-5D20-4548-84D5-1232844C7EEF}"/>
    <dgm:cxn modelId="{9895EFE3-D527-475B-A750-4933B45E2A5F}" type="presOf" srcId="{9A93ACD6-0A4A-414A-9643-43403F6ACCB0}" destId="{4D8E5B9F-5E5D-4476-828A-1DE2D9F249EA}" srcOrd="0" destOrd="0" presId="urn:microsoft.com/office/officeart/2005/8/layout/vList2"/>
    <dgm:cxn modelId="{26114DFE-AA25-4504-9051-DACF99A483B9}" srcId="{B2A8A4A7-8BEC-4DAE-8A56-071C572B6517}" destId="{FB375DD9-BB04-4BFC-89DA-975AC8896A21}" srcOrd="6" destOrd="0" parTransId="{06EA89D2-3A0B-46BE-A104-9664F48F77FC}" sibTransId="{85645CC2-A8DA-4053-BA84-CB0EC6D08692}"/>
    <dgm:cxn modelId="{CB519FEC-D6B8-453D-BFBC-5B5E7FE0FC9D}" type="presParOf" srcId="{4651E132-C197-47F2-B6C5-8A694964A47B}" destId="{F5ADC258-E899-4B28-8DFE-23DEC37B4D04}" srcOrd="0" destOrd="0" presId="urn:microsoft.com/office/officeart/2005/8/layout/vList2"/>
    <dgm:cxn modelId="{7B3A3746-2135-4B20-999D-07156979593C}" type="presParOf" srcId="{4651E132-C197-47F2-B6C5-8A694964A47B}" destId="{B0E09425-C51B-4A11-AA22-2C91A11431FE}" srcOrd="1" destOrd="0" presId="urn:microsoft.com/office/officeart/2005/8/layout/vList2"/>
    <dgm:cxn modelId="{4976A4BD-28F0-468A-AC0A-E271FC253E8A}" type="presParOf" srcId="{4651E132-C197-47F2-B6C5-8A694964A47B}" destId="{89BB9944-12FF-465E-869B-EBCABE0F2325}" srcOrd="2" destOrd="0" presId="urn:microsoft.com/office/officeart/2005/8/layout/vList2"/>
    <dgm:cxn modelId="{87A04FF9-9DBB-4D83-B27F-58F587AE84B3}" type="presParOf" srcId="{4651E132-C197-47F2-B6C5-8A694964A47B}" destId="{7BA7433B-9257-438E-975D-123442BB8040}" srcOrd="3" destOrd="0" presId="urn:microsoft.com/office/officeart/2005/8/layout/vList2"/>
    <dgm:cxn modelId="{6AF08AED-15DA-49DC-B9BE-63F694C5001E}" type="presParOf" srcId="{4651E132-C197-47F2-B6C5-8A694964A47B}" destId="{21F01A58-AB62-400A-897C-9851548A2781}" srcOrd="4" destOrd="0" presId="urn:microsoft.com/office/officeart/2005/8/layout/vList2"/>
    <dgm:cxn modelId="{E97AAA23-B88A-44C3-AD39-9D7DFDEFE8C8}" type="presParOf" srcId="{4651E132-C197-47F2-B6C5-8A694964A47B}" destId="{353ED15B-73C0-43AA-84B9-243E6E71B8F1}" srcOrd="5" destOrd="0" presId="urn:microsoft.com/office/officeart/2005/8/layout/vList2"/>
    <dgm:cxn modelId="{2BB28F8F-E5C4-4272-9D47-5505CB87BDA8}" type="presParOf" srcId="{4651E132-C197-47F2-B6C5-8A694964A47B}" destId="{5733833B-4CEA-4B95-A1B4-DED29A88E63C}" srcOrd="6" destOrd="0" presId="urn:microsoft.com/office/officeart/2005/8/layout/vList2"/>
    <dgm:cxn modelId="{216CA6AC-4A7D-450C-BB70-88F809F822F4}" type="presParOf" srcId="{4651E132-C197-47F2-B6C5-8A694964A47B}" destId="{70B1C578-AAD8-4040-BDFF-AF0EDDBEA264}" srcOrd="7" destOrd="0" presId="urn:microsoft.com/office/officeart/2005/8/layout/vList2"/>
    <dgm:cxn modelId="{B4E2894B-9E92-44BF-8BC6-D8C50AEEFBA4}" type="presParOf" srcId="{4651E132-C197-47F2-B6C5-8A694964A47B}" destId="{4D8E5B9F-5E5D-4476-828A-1DE2D9F249EA}" srcOrd="8" destOrd="0" presId="urn:microsoft.com/office/officeart/2005/8/layout/vList2"/>
    <dgm:cxn modelId="{4875960C-8FE7-4CE7-A886-F5FD4C4241CF}" type="presParOf" srcId="{4651E132-C197-47F2-B6C5-8A694964A47B}" destId="{428B4FAC-DAA0-4AA9-9D69-531E6B4C8105}" srcOrd="9" destOrd="0" presId="urn:microsoft.com/office/officeart/2005/8/layout/vList2"/>
    <dgm:cxn modelId="{3DC59EC9-68EB-4CBA-ACC2-9F430D9317D1}" type="presParOf" srcId="{4651E132-C197-47F2-B6C5-8A694964A47B}" destId="{A9E5908D-3CAF-4C53-8A56-611B0F30E85C}" srcOrd="10" destOrd="0" presId="urn:microsoft.com/office/officeart/2005/8/layout/vList2"/>
    <dgm:cxn modelId="{6F1B759F-F749-4933-9F80-B4E1A7A1EA41}" type="presParOf" srcId="{4651E132-C197-47F2-B6C5-8A694964A47B}" destId="{184D3C78-F100-4B09-B9F8-129E86C001DF}" srcOrd="11" destOrd="0" presId="urn:microsoft.com/office/officeart/2005/8/layout/vList2"/>
    <dgm:cxn modelId="{859B996A-FE82-45A8-ADA3-4F3E0A397554}" type="presParOf" srcId="{4651E132-C197-47F2-B6C5-8A694964A47B}" destId="{F504456B-F2E6-4527-85D8-9B8D9E6EA696}" srcOrd="12"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592900-5B50-415C-929A-2B1FCD6088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2CFA078-E4E0-41AB-B709-278742E6CD97}">
      <dgm:prSet/>
      <dgm:spPr/>
      <dgm:t>
        <a:bodyPr/>
        <a:lstStyle/>
        <a:p>
          <a:pPr>
            <a:lnSpc>
              <a:spcPct val="100000"/>
            </a:lnSpc>
          </a:pPr>
          <a:r>
            <a:rPr lang="en-GB"/>
            <a:t>Design and build conversional experiences</a:t>
          </a:r>
          <a:endParaRPr lang="en-US"/>
        </a:p>
      </dgm:t>
    </dgm:pt>
    <dgm:pt modelId="{55D6E144-80B4-44B6-8178-B2B9D35A4217}" type="parTrans" cxnId="{7F93E3DC-359C-486A-A4D8-A9D64514EF5D}">
      <dgm:prSet/>
      <dgm:spPr/>
      <dgm:t>
        <a:bodyPr/>
        <a:lstStyle/>
        <a:p>
          <a:endParaRPr lang="en-US"/>
        </a:p>
      </dgm:t>
    </dgm:pt>
    <dgm:pt modelId="{333324A1-F0E9-4285-ADC4-D09C81955044}" type="sibTrans" cxnId="{7F93E3DC-359C-486A-A4D8-A9D64514EF5D}">
      <dgm:prSet/>
      <dgm:spPr/>
      <dgm:t>
        <a:bodyPr/>
        <a:lstStyle/>
        <a:p>
          <a:endParaRPr lang="en-US"/>
        </a:p>
      </dgm:t>
    </dgm:pt>
    <dgm:pt modelId="{857B02E7-0D6A-4320-BF33-2E7D62CD1969}">
      <dgm:prSet/>
      <dgm:spPr/>
      <dgm:t>
        <a:bodyPr/>
        <a:lstStyle/>
        <a:p>
          <a:pPr>
            <a:lnSpc>
              <a:spcPct val="100000"/>
            </a:lnSpc>
          </a:pPr>
          <a:r>
            <a:rPr lang="en-GB"/>
            <a:t>Visual authoring canvas for developer</a:t>
          </a:r>
          <a:endParaRPr lang="en-US"/>
        </a:p>
      </dgm:t>
    </dgm:pt>
    <dgm:pt modelId="{E1708F81-E017-4349-AE73-B08EC6C6A7A5}" type="parTrans" cxnId="{9195FA33-0C9D-4A36-9F81-910001AF8811}">
      <dgm:prSet/>
      <dgm:spPr/>
      <dgm:t>
        <a:bodyPr/>
        <a:lstStyle/>
        <a:p>
          <a:endParaRPr lang="en-US"/>
        </a:p>
      </dgm:t>
    </dgm:pt>
    <dgm:pt modelId="{EF19EB61-C024-400A-BE04-8D53D3804D1A}" type="sibTrans" cxnId="{9195FA33-0C9D-4A36-9F81-910001AF8811}">
      <dgm:prSet/>
      <dgm:spPr/>
      <dgm:t>
        <a:bodyPr/>
        <a:lstStyle/>
        <a:p>
          <a:endParaRPr lang="en-US"/>
        </a:p>
      </dgm:t>
    </dgm:pt>
    <dgm:pt modelId="{A2D5F696-B805-4F07-BDF4-7AFFD95F055C}">
      <dgm:prSet/>
      <dgm:spPr/>
      <dgm:t>
        <a:bodyPr/>
        <a:lstStyle/>
        <a:p>
          <a:pPr>
            <a:lnSpc>
              <a:spcPct val="100000"/>
            </a:lnSpc>
          </a:pPr>
          <a:r>
            <a:rPr lang="en-GB" dirty="0"/>
            <a:t>Integrated language understating tools</a:t>
          </a:r>
          <a:endParaRPr lang="en-US" dirty="0"/>
        </a:p>
      </dgm:t>
    </dgm:pt>
    <dgm:pt modelId="{2942C25D-1ACF-4624-B070-B77CB07B22C7}" type="parTrans" cxnId="{DCFC4C7F-97BC-41A9-8C83-7BB649EB321A}">
      <dgm:prSet/>
      <dgm:spPr/>
      <dgm:t>
        <a:bodyPr/>
        <a:lstStyle/>
        <a:p>
          <a:endParaRPr lang="en-US"/>
        </a:p>
      </dgm:t>
    </dgm:pt>
    <dgm:pt modelId="{C5925820-A95A-4858-AC8A-CA0DD16C00DA}" type="sibTrans" cxnId="{DCFC4C7F-97BC-41A9-8C83-7BB649EB321A}">
      <dgm:prSet/>
      <dgm:spPr/>
      <dgm:t>
        <a:bodyPr/>
        <a:lstStyle/>
        <a:p>
          <a:endParaRPr lang="en-US"/>
        </a:p>
      </dgm:t>
    </dgm:pt>
    <dgm:pt modelId="{1B6F8205-6369-48BA-94A8-9D03B88FED02}">
      <dgm:prSet/>
      <dgm:spPr/>
      <dgm:t>
        <a:bodyPr/>
        <a:lstStyle/>
        <a:p>
          <a:pPr>
            <a:lnSpc>
              <a:spcPct val="100000"/>
            </a:lnSpc>
          </a:pPr>
          <a:r>
            <a:rPr lang="en-GB"/>
            <a:t>LUIS</a:t>
          </a:r>
          <a:endParaRPr lang="en-US"/>
        </a:p>
      </dgm:t>
    </dgm:pt>
    <dgm:pt modelId="{D2356E1B-E0FC-4398-8E42-012C62A7B2BA}" type="parTrans" cxnId="{1E91AD37-18C1-468F-9FD6-B2E9291F21E7}">
      <dgm:prSet/>
      <dgm:spPr/>
      <dgm:t>
        <a:bodyPr/>
        <a:lstStyle/>
        <a:p>
          <a:endParaRPr lang="en-US"/>
        </a:p>
      </dgm:t>
    </dgm:pt>
    <dgm:pt modelId="{34942AF8-AE17-414D-B665-8B9F62776E01}" type="sibTrans" cxnId="{1E91AD37-18C1-468F-9FD6-B2E9291F21E7}">
      <dgm:prSet/>
      <dgm:spPr/>
      <dgm:t>
        <a:bodyPr/>
        <a:lstStyle/>
        <a:p>
          <a:endParaRPr lang="en-US"/>
        </a:p>
      </dgm:t>
    </dgm:pt>
    <dgm:pt modelId="{68B985A9-A17E-4853-BE82-149853AEDA30}">
      <dgm:prSet/>
      <dgm:spPr/>
      <dgm:t>
        <a:bodyPr/>
        <a:lstStyle/>
        <a:p>
          <a:pPr>
            <a:lnSpc>
              <a:spcPct val="100000"/>
            </a:lnSpc>
          </a:pPr>
          <a:r>
            <a:rPr lang="en-GB"/>
            <a:t>QnA Maker</a:t>
          </a:r>
          <a:endParaRPr lang="en-US"/>
        </a:p>
      </dgm:t>
    </dgm:pt>
    <dgm:pt modelId="{11A7B734-297A-4B24-80EE-0D5D494DE008}" type="parTrans" cxnId="{161FCC93-ED12-47DC-B58E-559069A9FA07}">
      <dgm:prSet/>
      <dgm:spPr/>
      <dgm:t>
        <a:bodyPr/>
        <a:lstStyle/>
        <a:p>
          <a:endParaRPr lang="en-US"/>
        </a:p>
      </dgm:t>
    </dgm:pt>
    <dgm:pt modelId="{78788C79-1DC8-474C-ACBC-6EC218D33CE5}" type="sibTrans" cxnId="{161FCC93-ED12-47DC-B58E-559069A9FA07}">
      <dgm:prSet/>
      <dgm:spPr/>
      <dgm:t>
        <a:bodyPr/>
        <a:lstStyle/>
        <a:p>
          <a:endParaRPr lang="en-US"/>
        </a:p>
      </dgm:t>
    </dgm:pt>
    <dgm:pt modelId="{F8D39B59-95A9-4F65-B54E-FBAA311352F0}">
      <dgm:prSet/>
      <dgm:spPr/>
      <dgm:t>
        <a:bodyPr/>
        <a:lstStyle/>
        <a:p>
          <a:pPr>
            <a:lnSpc>
              <a:spcPct val="100000"/>
            </a:lnSpc>
          </a:pPr>
          <a:r>
            <a:rPr lang="en-GB"/>
            <a:t>Sophisticated composition of bot replies (Language Generation)</a:t>
          </a:r>
          <a:endParaRPr lang="en-US"/>
        </a:p>
      </dgm:t>
    </dgm:pt>
    <dgm:pt modelId="{8EB8DEE1-B32C-4B6B-B87D-AA88807A6054}" type="parTrans" cxnId="{6387834E-B0F8-4A6F-89CA-FF7ECCC63BE5}">
      <dgm:prSet/>
      <dgm:spPr/>
      <dgm:t>
        <a:bodyPr/>
        <a:lstStyle/>
        <a:p>
          <a:endParaRPr lang="en-US"/>
        </a:p>
      </dgm:t>
    </dgm:pt>
    <dgm:pt modelId="{A8982241-9933-4101-9ED5-5B6A6BE5FE61}" type="sibTrans" cxnId="{6387834E-B0F8-4A6F-89CA-FF7ECCC63BE5}">
      <dgm:prSet/>
      <dgm:spPr/>
      <dgm:t>
        <a:bodyPr/>
        <a:lstStyle/>
        <a:p>
          <a:endParaRPr lang="en-US"/>
        </a:p>
      </dgm:t>
    </dgm:pt>
    <dgm:pt modelId="{F051BFE3-1E0E-4C97-95E6-7425420AE4FC}">
      <dgm:prSet/>
      <dgm:spPr/>
      <dgm:t>
        <a:bodyPr/>
        <a:lstStyle/>
        <a:p>
          <a:pPr>
            <a:lnSpc>
              <a:spcPct val="100000"/>
            </a:lnSpc>
          </a:pPr>
          <a:r>
            <a:rPr lang="en-GB"/>
            <a:t>Open-source on GitHub</a:t>
          </a:r>
          <a:endParaRPr lang="en-US"/>
        </a:p>
      </dgm:t>
    </dgm:pt>
    <dgm:pt modelId="{6F4F2E5D-42B5-45D8-A077-4F29EFCF01E1}" type="parTrans" cxnId="{C9D78DB7-D25B-4C1E-A86E-34B7AF279775}">
      <dgm:prSet/>
      <dgm:spPr/>
      <dgm:t>
        <a:bodyPr/>
        <a:lstStyle/>
        <a:p>
          <a:endParaRPr lang="en-US"/>
        </a:p>
      </dgm:t>
    </dgm:pt>
    <dgm:pt modelId="{1C671DA0-0C08-43DA-8E70-225944E2A7EA}" type="sibTrans" cxnId="{C9D78DB7-D25B-4C1E-A86E-34B7AF279775}">
      <dgm:prSet/>
      <dgm:spPr/>
      <dgm:t>
        <a:bodyPr/>
        <a:lstStyle/>
        <a:p>
          <a:endParaRPr lang="en-US"/>
        </a:p>
      </dgm:t>
    </dgm:pt>
    <dgm:pt modelId="{76304793-7A5E-44A7-AB8C-95012BA019C9}">
      <dgm:prSet/>
      <dgm:spPr/>
      <dgm:t>
        <a:bodyPr/>
        <a:lstStyle/>
        <a:p>
          <a:pPr>
            <a:lnSpc>
              <a:spcPct val="100000"/>
            </a:lnSpc>
          </a:pPr>
          <a:r>
            <a:rPr lang="en-GB"/>
            <a:t>Cross-platform</a:t>
          </a:r>
          <a:endParaRPr lang="en-US"/>
        </a:p>
      </dgm:t>
    </dgm:pt>
    <dgm:pt modelId="{854AD824-6D05-4B37-A5B2-A6C92EBB8551}" type="parTrans" cxnId="{5218BA2B-3744-409A-A77F-F3BCF90222B8}">
      <dgm:prSet/>
      <dgm:spPr/>
      <dgm:t>
        <a:bodyPr/>
        <a:lstStyle/>
        <a:p>
          <a:endParaRPr lang="en-US"/>
        </a:p>
      </dgm:t>
    </dgm:pt>
    <dgm:pt modelId="{99214F15-E09D-44BB-A93C-DCBDF5E5330B}" type="sibTrans" cxnId="{5218BA2B-3744-409A-A77F-F3BCF90222B8}">
      <dgm:prSet/>
      <dgm:spPr/>
      <dgm:t>
        <a:bodyPr/>
        <a:lstStyle/>
        <a:p>
          <a:endParaRPr lang="en-US"/>
        </a:p>
      </dgm:t>
    </dgm:pt>
    <dgm:pt modelId="{BA26F3A0-BFF1-4359-9056-5883405B547A}" type="pres">
      <dgm:prSet presAssocID="{45592900-5B50-415C-929A-2B1FCD6088C4}" presName="root" presStyleCnt="0">
        <dgm:presLayoutVars>
          <dgm:dir/>
          <dgm:resizeHandles val="exact"/>
        </dgm:presLayoutVars>
      </dgm:prSet>
      <dgm:spPr/>
    </dgm:pt>
    <dgm:pt modelId="{11606CFE-0E36-4E87-BEAD-15D5454B7D82}" type="pres">
      <dgm:prSet presAssocID="{72CFA078-E4E0-41AB-B709-278742E6CD97}" presName="compNode" presStyleCnt="0"/>
      <dgm:spPr/>
    </dgm:pt>
    <dgm:pt modelId="{1A98CD76-6495-4BD3-B00E-93452FC098A1}" type="pres">
      <dgm:prSet presAssocID="{72CFA078-E4E0-41AB-B709-278742E6CD97}" presName="bgRect" presStyleLbl="bgShp" presStyleIdx="0" presStyleCnt="6"/>
      <dgm:spPr/>
    </dgm:pt>
    <dgm:pt modelId="{4500CAED-85E3-4A81-8C4E-426553EA3334}" type="pres">
      <dgm:prSet presAssocID="{72CFA078-E4E0-41AB-B709-278742E6CD9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287DC90-059D-4B9C-9603-4B9AE9201967}" type="pres">
      <dgm:prSet presAssocID="{72CFA078-E4E0-41AB-B709-278742E6CD97}" presName="spaceRect" presStyleCnt="0"/>
      <dgm:spPr/>
    </dgm:pt>
    <dgm:pt modelId="{64D734DC-1153-4A9B-890F-2CBA77E65092}" type="pres">
      <dgm:prSet presAssocID="{72CFA078-E4E0-41AB-B709-278742E6CD97}" presName="parTx" presStyleLbl="revTx" presStyleIdx="0" presStyleCnt="7">
        <dgm:presLayoutVars>
          <dgm:chMax val="0"/>
          <dgm:chPref val="0"/>
        </dgm:presLayoutVars>
      </dgm:prSet>
      <dgm:spPr/>
    </dgm:pt>
    <dgm:pt modelId="{F030E800-9F38-4189-85EB-58944667702B}" type="pres">
      <dgm:prSet presAssocID="{333324A1-F0E9-4285-ADC4-D09C81955044}" presName="sibTrans" presStyleCnt="0"/>
      <dgm:spPr/>
    </dgm:pt>
    <dgm:pt modelId="{933F2943-CC3F-42CD-9160-96EC5A15C028}" type="pres">
      <dgm:prSet presAssocID="{857B02E7-0D6A-4320-BF33-2E7D62CD1969}" presName="compNode" presStyleCnt="0"/>
      <dgm:spPr/>
    </dgm:pt>
    <dgm:pt modelId="{24CF27CE-431E-4B24-ABD0-EB061EFDB4D5}" type="pres">
      <dgm:prSet presAssocID="{857B02E7-0D6A-4320-BF33-2E7D62CD1969}" presName="bgRect" presStyleLbl="bgShp" presStyleIdx="1" presStyleCnt="6"/>
      <dgm:spPr/>
    </dgm:pt>
    <dgm:pt modelId="{53C9492A-754C-447A-A591-D9C8ABD14DD0}" type="pres">
      <dgm:prSet presAssocID="{857B02E7-0D6A-4320-BF33-2E7D62CD196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lette"/>
        </a:ext>
      </dgm:extLst>
    </dgm:pt>
    <dgm:pt modelId="{CD0126B9-A978-4475-AE0B-514AE2FE2387}" type="pres">
      <dgm:prSet presAssocID="{857B02E7-0D6A-4320-BF33-2E7D62CD1969}" presName="spaceRect" presStyleCnt="0"/>
      <dgm:spPr/>
    </dgm:pt>
    <dgm:pt modelId="{A1FDC760-75E2-4856-9836-930F8C9D7C90}" type="pres">
      <dgm:prSet presAssocID="{857B02E7-0D6A-4320-BF33-2E7D62CD1969}" presName="parTx" presStyleLbl="revTx" presStyleIdx="1" presStyleCnt="7">
        <dgm:presLayoutVars>
          <dgm:chMax val="0"/>
          <dgm:chPref val="0"/>
        </dgm:presLayoutVars>
      </dgm:prSet>
      <dgm:spPr/>
    </dgm:pt>
    <dgm:pt modelId="{31706E5C-22D4-44ED-8E0E-25D39773AEE7}" type="pres">
      <dgm:prSet presAssocID="{EF19EB61-C024-400A-BE04-8D53D3804D1A}" presName="sibTrans" presStyleCnt="0"/>
      <dgm:spPr/>
    </dgm:pt>
    <dgm:pt modelId="{89D3A6A4-6F1F-4B96-8072-5B39FF9788FA}" type="pres">
      <dgm:prSet presAssocID="{A2D5F696-B805-4F07-BDF4-7AFFD95F055C}" presName="compNode" presStyleCnt="0"/>
      <dgm:spPr/>
    </dgm:pt>
    <dgm:pt modelId="{B993FC7B-7BA6-4E89-90AC-A6521E6CA322}" type="pres">
      <dgm:prSet presAssocID="{A2D5F696-B805-4F07-BDF4-7AFFD95F055C}" presName="bgRect" presStyleLbl="bgShp" presStyleIdx="2" presStyleCnt="6"/>
      <dgm:spPr/>
    </dgm:pt>
    <dgm:pt modelId="{8E562FF8-44BC-4588-B3FC-DA69ECCBA3AA}" type="pres">
      <dgm:prSet presAssocID="{A2D5F696-B805-4F07-BDF4-7AFFD95F055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35E3BFF7-33CC-4E13-AE36-892FD40F482E}" type="pres">
      <dgm:prSet presAssocID="{A2D5F696-B805-4F07-BDF4-7AFFD95F055C}" presName="spaceRect" presStyleCnt="0"/>
      <dgm:spPr/>
    </dgm:pt>
    <dgm:pt modelId="{E59F3BF6-CC92-4572-8D93-93C27F2993F1}" type="pres">
      <dgm:prSet presAssocID="{A2D5F696-B805-4F07-BDF4-7AFFD95F055C}" presName="parTx" presStyleLbl="revTx" presStyleIdx="2" presStyleCnt="7">
        <dgm:presLayoutVars>
          <dgm:chMax val="0"/>
          <dgm:chPref val="0"/>
        </dgm:presLayoutVars>
      </dgm:prSet>
      <dgm:spPr/>
    </dgm:pt>
    <dgm:pt modelId="{342BF588-2560-492E-B987-BACB5F588EF2}" type="pres">
      <dgm:prSet presAssocID="{A2D5F696-B805-4F07-BDF4-7AFFD95F055C}" presName="desTx" presStyleLbl="revTx" presStyleIdx="3" presStyleCnt="7">
        <dgm:presLayoutVars/>
      </dgm:prSet>
      <dgm:spPr/>
    </dgm:pt>
    <dgm:pt modelId="{4518A107-1BDE-4181-A9DC-AFECA8FBCF46}" type="pres">
      <dgm:prSet presAssocID="{C5925820-A95A-4858-AC8A-CA0DD16C00DA}" presName="sibTrans" presStyleCnt="0"/>
      <dgm:spPr/>
    </dgm:pt>
    <dgm:pt modelId="{DADB4AD2-7FAA-4464-B754-6D2D911C3216}" type="pres">
      <dgm:prSet presAssocID="{F8D39B59-95A9-4F65-B54E-FBAA311352F0}" presName="compNode" presStyleCnt="0"/>
      <dgm:spPr/>
    </dgm:pt>
    <dgm:pt modelId="{494207DF-789D-43B7-862A-00F94D11A73B}" type="pres">
      <dgm:prSet presAssocID="{F8D39B59-95A9-4F65-B54E-FBAA311352F0}" presName="bgRect" presStyleLbl="bgShp" presStyleIdx="3" presStyleCnt="6"/>
      <dgm:spPr/>
    </dgm:pt>
    <dgm:pt modelId="{DC697977-B929-4136-8ECA-522C0B47670C}" type="pres">
      <dgm:prSet presAssocID="{F8D39B59-95A9-4F65-B54E-FBAA311352F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DBED2BCE-3B29-4244-A6B2-875317E53B40}" type="pres">
      <dgm:prSet presAssocID="{F8D39B59-95A9-4F65-B54E-FBAA311352F0}" presName="spaceRect" presStyleCnt="0"/>
      <dgm:spPr/>
    </dgm:pt>
    <dgm:pt modelId="{E2C3F670-42C5-41D4-9370-E4BCDA825363}" type="pres">
      <dgm:prSet presAssocID="{F8D39B59-95A9-4F65-B54E-FBAA311352F0}" presName="parTx" presStyleLbl="revTx" presStyleIdx="4" presStyleCnt="7">
        <dgm:presLayoutVars>
          <dgm:chMax val="0"/>
          <dgm:chPref val="0"/>
        </dgm:presLayoutVars>
      </dgm:prSet>
      <dgm:spPr/>
    </dgm:pt>
    <dgm:pt modelId="{B2989411-473D-4603-AFE1-EF201FEC404E}" type="pres">
      <dgm:prSet presAssocID="{A8982241-9933-4101-9ED5-5B6A6BE5FE61}" presName="sibTrans" presStyleCnt="0"/>
      <dgm:spPr/>
    </dgm:pt>
    <dgm:pt modelId="{28E9E0B2-16AF-4868-B60F-86112DD9FBDB}" type="pres">
      <dgm:prSet presAssocID="{F051BFE3-1E0E-4C97-95E6-7425420AE4FC}" presName="compNode" presStyleCnt="0"/>
      <dgm:spPr/>
    </dgm:pt>
    <dgm:pt modelId="{3B418F89-3FDD-4BC3-8EC7-A5CFC9EC79EF}" type="pres">
      <dgm:prSet presAssocID="{F051BFE3-1E0E-4C97-95E6-7425420AE4FC}" presName="bgRect" presStyleLbl="bgShp" presStyleIdx="4" presStyleCnt="6"/>
      <dgm:spPr/>
    </dgm:pt>
    <dgm:pt modelId="{24E05C9F-4608-4634-A0D7-24648639804E}" type="pres">
      <dgm:prSet presAssocID="{F051BFE3-1E0E-4C97-95E6-7425420AE4F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hredder"/>
        </a:ext>
      </dgm:extLst>
    </dgm:pt>
    <dgm:pt modelId="{8D63E545-FA8D-4CC0-81A4-48CE09B8BDE2}" type="pres">
      <dgm:prSet presAssocID="{F051BFE3-1E0E-4C97-95E6-7425420AE4FC}" presName="spaceRect" presStyleCnt="0"/>
      <dgm:spPr/>
    </dgm:pt>
    <dgm:pt modelId="{6BC5A533-B08A-4A03-B257-C3374BBF273E}" type="pres">
      <dgm:prSet presAssocID="{F051BFE3-1E0E-4C97-95E6-7425420AE4FC}" presName="parTx" presStyleLbl="revTx" presStyleIdx="5" presStyleCnt="7">
        <dgm:presLayoutVars>
          <dgm:chMax val="0"/>
          <dgm:chPref val="0"/>
        </dgm:presLayoutVars>
      </dgm:prSet>
      <dgm:spPr/>
    </dgm:pt>
    <dgm:pt modelId="{692B29D2-CE8F-4631-833C-6D24B39004F0}" type="pres">
      <dgm:prSet presAssocID="{1C671DA0-0C08-43DA-8E70-225944E2A7EA}" presName="sibTrans" presStyleCnt="0"/>
      <dgm:spPr/>
    </dgm:pt>
    <dgm:pt modelId="{98B5F507-57D3-4122-82D5-A66C71607F29}" type="pres">
      <dgm:prSet presAssocID="{76304793-7A5E-44A7-AB8C-95012BA019C9}" presName="compNode" presStyleCnt="0"/>
      <dgm:spPr/>
    </dgm:pt>
    <dgm:pt modelId="{73FA29FD-89B8-4880-8CFF-8047D624CF53}" type="pres">
      <dgm:prSet presAssocID="{76304793-7A5E-44A7-AB8C-95012BA019C9}" presName="bgRect" presStyleLbl="bgShp" presStyleIdx="5" presStyleCnt="6"/>
      <dgm:spPr/>
    </dgm:pt>
    <dgm:pt modelId="{767E1F54-373E-4E7E-920A-FF7F7278750B}" type="pres">
      <dgm:prSet presAssocID="{76304793-7A5E-44A7-AB8C-95012BA019C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afe"/>
        </a:ext>
      </dgm:extLst>
    </dgm:pt>
    <dgm:pt modelId="{119ADC75-6ECA-43B0-B7A0-EE6B6BD89BD5}" type="pres">
      <dgm:prSet presAssocID="{76304793-7A5E-44A7-AB8C-95012BA019C9}" presName="spaceRect" presStyleCnt="0"/>
      <dgm:spPr/>
    </dgm:pt>
    <dgm:pt modelId="{13914E31-29AF-4418-B249-4CCEF2EC96BD}" type="pres">
      <dgm:prSet presAssocID="{76304793-7A5E-44A7-AB8C-95012BA019C9}" presName="parTx" presStyleLbl="revTx" presStyleIdx="6" presStyleCnt="7">
        <dgm:presLayoutVars>
          <dgm:chMax val="0"/>
          <dgm:chPref val="0"/>
        </dgm:presLayoutVars>
      </dgm:prSet>
      <dgm:spPr/>
    </dgm:pt>
  </dgm:ptLst>
  <dgm:cxnLst>
    <dgm:cxn modelId="{5C70A314-7EDB-4977-9525-217F75DD4323}" type="presOf" srcId="{F051BFE3-1E0E-4C97-95E6-7425420AE4FC}" destId="{6BC5A533-B08A-4A03-B257-C3374BBF273E}" srcOrd="0" destOrd="0" presId="urn:microsoft.com/office/officeart/2018/2/layout/IconVerticalSolidList"/>
    <dgm:cxn modelId="{5218BA2B-3744-409A-A77F-F3BCF90222B8}" srcId="{45592900-5B50-415C-929A-2B1FCD6088C4}" destId="{76304793-7A5E-44A7-AB8C-95012BA019C9}" srcOrd="5" destOrd="0" parTransId="{854AD824-6D05-4B37-A5B2-A6C92EBB8551}" sibTransId="{99214F15-E09D-44BB-A93C-DCBDF5E5330B}"/>
    <dgm:cxn modelId="{9195FA33-0C9D-4A36-9F81-910001AF8811}" srcId="{45592900-5B50-415C-929A-2B1FCD6088C4}" destId="{857B02E7-0D6A-4320-BF33-2E7D62CD1969}" srcOrd="1" destOrd="0" parTransId="{E1708F81-E017-4349-AE73-B08EC6C6A7A5}" sibTransId="{EF19EB61-C024-400A-BE04-8D53D3804D1A}"/>
    <dgm:cxn modelId="{1E91AD37-18C1-468F-9FD6-B2E9291F21E7}" srcId="{A2D5F696-B805-4F07-BDF4-7AFFD95F055C}" destId="{1B6F8205-6369-48BA-94A8-9D03B88FED02}" srcOrd="0" destOrd="0" parTransId="{D2356E1B-E0FC-4398-8E42-012C62A7B2BA}" sibTransId="{34942AF8-AE17-414D-B665-8B9F62776E01}"/>
    <dgm:cxn modelId="{1C79593C-582F-44A6-9DE8-42C2153A11AC}" type="presOf" srcId="{68B985A9-A17E-4853-BE82-149853AEDA30}" destId="{342BF588-2560-492E-B987-BACB5F588EF2}" srcOrd="0" destOrd="1" presId="urn:microsoft.com/office/officeart/2018/2/layout/IconVerticalSolidList"/>
    <dgm:cxn modelId="{6387834E-B0F8-4A6F-89CA-FF7ECCC63BE5}" srcId="{45592900-5B50-415C-929A-2B1FCD6088C4}" destId="{F8D39B59-95A9-4F65-B54E-FBAA311352F0}" srcOrd="3" destOrd="0" parTransId="{8EB8DEE1-B32C-4B6B-B87D-AA88807A6054}" sibTransId="{A8982241-9933-4101-9ED5-5B6A6BE5FE61}"/>
    <dgm:cxn modelId="{4F6A2450-296F-4EDB-A0BE-AE6A563AAACC}" type="presOf" srcId="{45592900-5B50-415C-929A-2B1FCD6088C4}" destId="{BA26F3A0-BFF1-4359-9056-5883405B547A}" srcOrd="0" destOrd="0" presId="urn:microsoft.com/office/officeart/2018/2/layout/IconVerticalSolidList"/>
    <dgm:cxn modelId="{DCFC4C7F-97BC-41A9-8C83-7BB649EB321A}" srcId="{45592900-5B50-415C-929A-2B1FCD6088C4}" destId="{A2D5F696-B805-4F07-BDF4-7AFFD95F055C}" srcOrd="2" destOrd="0" parTransId="{2942C25D-1ACF-4624-B070-B77CB07B22C7}" sibTransId="{C5925820-A95A-4858-AC8A-CA0DD16C00DA}"/>
    <dgm:cxn modelId="{2354B593-EA3A-4186-BE10-CF57CF70834D}" type="presOf" srcId="{72CFA078-E4E0-41AB-B709-278742E6CD97}" destId="{64D734DC-1153-4A9B-890F-2CBA77E65092}" srcOrd="0" destOrd="0" presId="urn:microsoft.com/office/officeart/2018/2/layout/IconVerticalSolidList"/>
    <dgm:cxn modelId="{161FCC93-ED12-47DC-B58E-559069A9FA07}" srcId="{A2D5F696-B805-4F07-BDF4-7AFFD95F055C}" destId="{68B985A9-A17E-4853-BE82-149853AEDA30}" srcOrd="1" destOrd="0" parTransId="{11A7B734-297A-4B24-80EE-0D5D494DE008}" sibTransId="{78788C79-1DC8-474C-ACBC-6EC218D33CE5}"/>
    <dgm:cxn modelId="{1A9EDC99-44D0-4C86-9F0B-151874394AB3}" type="presOf" srcId="{857B02E7-0D6A-4320-BF33-2E7D62CD1969}" destId="{A1FDC760-75E2-4856-9836-930F8C9D7C90}" srcOrd="0" destOrd="0" presId="urn:microsoft.com/office/officeart/2018/2/layout/IconVerticalSolidList"/>
    <dgm:cxn modelId="{9FAC119F-2F57-425F-A271-00083F50A102}" type="presOf" srcId="{1B6F8205-6369-48BA-94A8-9D03B88FED02}" destId="{342BF588-2560-492E-B987-BACB5F588EF2}" srcOrd="0" destOrd="0" presId="urn:microsoft.com/office/officeart/2018/2/layout/IconVerticalSolidList"/>
    <dgm:cxn modelId="{C9D78DB7-D25B-4C1E-A86E-34B7AF279775}" srcId="{45592900-5B50-415C-929A-2B1FCD6088C4}" destId="{F051BFE3-1E0E-4C97-95E6-7425420AE4FC}" srcOrd="4" destOrd="0" parTransId="{6F4F2E5D-42B5-45D8-A077-4F29EFCF01E1}" sibTransId="{1C671DA0-0C08-43DA-8E70-225944E2A7EA}"/>
    <dgm:cxn modelId="{56B13BC4-BE21-4637-8E2A-72A16B49042A}" type="presOf" srcId="{A2D5F696-B805-4F07-BDF4-7AFFD95F055C}" destId="{E59F3BF6-CC92-4572-8D93-93C27F2993F1}" srcOrd="0" destOrd="0" presId="urn:microsoft.com/office/officeart/2018/2/layout/IconVerticalSolidList"/>
    <dgm:cxn modelId="{CEF47CC9-AD1F-4A35-A676-8CB0C15170A4}" type="presOf" srcId="{F8D39B59-95A9-4F65-B54E-FBAA311352F0}" destId="{E2C3F670-42C5-41D4-9370-E4BCDA825363}" srcOrd="0" destOrd="0" presId="urn:microsoft.com/office/officeart/2018/2/layout/IconVerticalSolidList"/>
    <dgm:cxn modelId="{59D0A1CD-D96D-4670-8ABB-4BB74FFA35F6}" type="presOf" srcId="{76304793-7A5E-44A7-AB8C-95012BA019C9}" destId="{13914E31-29AF-4418-B249-4CCEF2EC96BD}" srcOrd="0" destOrd="0" presId="urn:microsoft.com/office/officeart/2018/2/layout/IconVerticalSolidList"/>
    <dgm:cxn modelId="{7F93E3DC-359C-486A-A4D8-A9D64514EF5D}" srcId="{45592900-5B50-415C-929A-2B1FCD6088C4}" destId="{72CFA078-E4E0-41AB-B709-278742E6CD97}" srcOrd="0" destOrd="0" parTransId="{55D6E144-80B4-44B6-8178-B2B9D35A4217}" sibTransId="{333324A1-F0E9-4285-ADC4-D09C81955044}"/>
    <dgm:cxn modelId="{B11EB724-5BC0-4843-9179-88EE9EF6BD7E}" type="presParOf" srcId="{BA26F3A0-BFF1-4359-9056-5883405B547A}" destId="{11606CFE-0E36-4E87-BEAD-15D5454B7D82}" srcOrd="0" destOrd="0" presId="urn:microsoft.com/office/officeart/2018/2/layout/IconVerticalSolidList"/>
    <dgm:cxn modelId="{DB030449-9413-491E-818C-E172C3FDA63B}" type="presParOf" srcId="{11606CFE-0E36-4E87-BEAD-15D5454B7D82}" destId="{1A98CD76-6495-4BD3-B00E-93452FC098A1}" srcOrd="0" destOrd="0" presId="urn:microsoft.com/office/officeart/2018/2/layout/IconVerticalSolidList"/>
    <dgm:cxn modelId="{E58FF893-2C73-4667-A21E-964EC7EDECD0}" type="presParOf" srcId="{11606CFE-0E36-4E87-BEAD-15D5454B7D82}" destId="{4500CAED-85E3-4A81-8C4E-426553EA3334}" srcOrd="1" destOrd="0" presId="urn:microsoft.com/office/officeart/2018/2/layout/IconVerticalSolidList"/>
    <dgm:cxn modelId="{A3D81401-36AA-4092-B457-F029999AA2CA}" type="presParOf" srcId="{11606CFE-0E36-4E87-BEAD-15D5454B7D82}" destId="{0287DC90-059D-4B9C-9603-4B9AE9201967}" srcOrd="2" destOrd="0" presId="urn:microsoft.com/office/officeart/2018/2/layout/IconVerticalSolidList"/>
    <dgm:cxn modelId="{B4F5EFE6-C176-407C-BF00-E571E2F0F6F7}" type="presParOf" srcId="{11606CFE-0E36-4E87-BEAD-15D5454B7D82}" destId="{64D734DC-1153-4A9B-890F-2CBA77E65092}" srcOrd="3" destOrd="0" presId="urn:microsoft.com/office/officeart/2018/2/layout/IconVerticalSolidList"/>
    <dgm:cxn modelId="{71FB7858-08B9-447D-A559-5107B6798B18}" type="presParOf" srcId="{BA26F3A0-BFF1-4359-9056-5883405B547A}" destId="{F030E800-9F38-4189-85EB-58944667702B}" srcOrd="1" destOrd="0" presId="urn:microsoft.com/office/officeart/2018/2/layout/IconVerticalSolidList"/>
    <dgm:cxn modelId="{7765D73F-0DC8-484A-8AB8-28FD06EBE8E0}" type="presParOf" srcId="{BA26F3A0-BFF1-4359-9056-5883405B547A}" destId="{933F2943-CC3F-42CD-9160-96EC5A15C028}" srcOrd="2" destOrd="0" presId="urn:microsoft.com/office/officeart/2018/2/layout/IconVerticalSolidList"/>
    <dgm:cxn modelId="{2941551B-B2E3-4E80-828E-251BD04C8D7D}" type="presParOf" srcId="{933F2943-CC3F-42CD-9160-96EC5A15C028}" destId="{24CF27CE-431E-4B24-ABD0-EB061EFDB4D5}" srcOrd="0" destOrd="0" presId="urn:microsoft.com/office/officeart/2018/2/layout/IconVerticalSolidList"/>
    <dgm:cxn modelId="{BC52A8D0-6C83-4624-9870-8D8E71E378A5}" type="presParOf" srcId="{933F2943-CC3F-42CD-9160-96EC5A15C028}" destId="{53C9492A-754C-447A-A591-D9C8ABD14DD0}" srcOrd="1" destOrd="0" presId="urn:microsoft.com/office/officeart/2018/2/layout/IconVerticalSolidList"/>
    <dgm:cxn modelId="{BB68532F-D77A-4598-ADA4-832636FBCEC2}" type="presParOf" srcId="{933F2943-CC3F-42CD-9160-96EC5A15C028}" destId="{CD0126B9-A978-4475-AE0B-514AE2FE2387}" srcOrd="2" destOrd="0" presId="urn:microsoft.com/office/officeart/2018/2/layout/IconVerticalSolidList"/>
    <dgm:cxn modelId="{2DF7AFF3-05D5-4020-B1DC-6CE5389A8E9B}" type="presParOf" srcId="{933F2943-CC3F-42CD-9160-96EC5A15C028}" destId="{A1FDC760-75E2-4856-9836-930F8C9D7C90}" srcOrd="3" destOrd="0" presId="urn:microsoft.com/office/officeart/2018/2/layout/IconVerticalSolidList"/>
    <dgm:cxn modelId="{4C93533E-6DFE-47C9-95DF-31BD033D14DD}" type="presParOf" srcId="{BA26F3A0-BFF1-4359-9056-5883405B547A}" destId="{31706E5C-22D4-44ED-8E0E-25D39773AEE7}" srcOrd="3" destOrd="0" presId="urn:microsoft.com/office/officeart/2018/2/layout/IconVerticalSolidList"/>
    <dgm:cxn modelId="{2081F6AA-2D8B-4BD8-9FAE-0DC4AEB0FFBB}" type="presParOf" srcId="{BA26F3A0-BFF1-4359-9056-5883405B547A}" destId="{89D3A6A4-6F1F-4B96-8072-5B39FF9788FA}" srcOrd="4" destOrd="0" presId="urn:microsoft.com/office/officeart/2018/2/layout/IconVerticalSolidList"/>
    <dgm:cxn modelId="{E7DCE3E6-40A0-436F-8F00-11FC79595F63}" type="presParOf" srcId="{89D3A6A4-6F1F-4B96-8072-5B39FF9788FA}" destId="{B993FC7B-7BA6-4E89-90AC-A6521E6CA322}" srcOrd="0" destOrd="0" presId="urn:microsoft.com/office/officeart/2018/2/layout/IconVerticalSolidList"/>
    <dgm:cxn modelId="{AAE65E94-11DB-420C-9AAF-3BB1ADEC533B}" type="presParOf" srcId="{89D3A6A4-6F1F-4B96-8072-5B39FF9788FA}" destId="{8E562FF8-44BC-4588-B3FC-DA69ECCBA3AA}" srcOrd="1" destOrd="0" presId="urn:microsoft.com/office/officeart/2018/2/layout/IconVerticalSolidList"/>
    <dgm:cxn modelId="{9F6DB0BD-18D4-4FD0-8818-C3CAA7930A1F}" type="presParOf" srcId="{89D3A6A4-6F1F-4B96-8072-5B39FF9788FA}" destId="{35E3BFF7-33CC-4E13-AE36-892FD40F482E}" srcOrd="2" destOrd="0" presId="urn:microsoft.com/office/officeart/2018/2/layout/IconVerticalSolidList"/>
    <dgm:cxn modelId="{23DB6195-67A8-437C-B5D1-4B3241DEECDF}" type="presParOf" srcId="{89D3A6A4-6F1F-4B96-8072-5B39FF9788FA}" destId="{E59F3BF6-CC92-4572-8D93-93C27F2993F1}" srcOrd="3" destOrd="0" presId="urn:microsoft.com/office/officeart/2018/2/layout/IconVerticalSolidList"/>
    <dgm:cxn modelId="{0B6ACC24-F7C9-4443-B154-553F56ACDAEC}" type="presParOf" srcId="{89D3A6A4-6F1F-4B96-8072-5B39FF9788FA}" destId="{342BF588-2560-492E-B987-BACB5F588EF2}" srcOrd="4" destOrd="0" presId="urn:microsoft.com/office/officeart/2018/2/layout/IconVerticalSolidList"/>
    <dgm:cxn modelId="{0D26352F-D1CD-4B49-96BF-5AA3CEA7AB93}" type="presParOf" srcId="{BA26F3A0-BFF1-4359-9056-5883405B547A}" destId="{4518A107-1BDE-4181-A9DC-AFECA8FBCF46}" srcOrd="5" destOrd="0" presId="urn:microsoft.com/office/officeart/2018/2/layout/IconVerticalSolidList"/>
    <dgm:cxn modelId="{309D1C29-E083-49C1-A645-758FA7EFF205}" type="presParOf" srcId="{BA26F3A0-BFF1-4359-9056-5883405B547A}" destId="{DADB4AD2-7FAA-4464-B754-6D2D911C3216}" srcOrd="6" destOrd="0" presId="urn:microsoft.com/office/officeart/2018/2/layout/IconVerticalSolidList"/>
    <dgm:cxn modelId="{D206D04D-A3F7-4A84-A0CC-2409CADF6065}" type="presParOf" srcId="{DADB4AD2-7FAA-4464-B754-6D2D911C3216}" destId="{494207DF-789D-43B7-862A-00F94D11A73B}" srcOrd="0" destOrd="0" presId="urn:microsoft.com/office/officeart/2018/2/layout/IconVerticalSolidList"/>
    <dgm:cxn modelId="{176B92CC-C8DC-4854-9538-70ECD1744C98}" type="presParOf" srcId="{DADB4AD2-7FAA-4464-B754-6D2D911C3216}" destId="{DC697977-B929-4136-8ECA-522C0B47670C}" srcOrd="1" destOrd="0" presId="urn:microsoft.com/office/officeart/2018/2/layout/IconVerticalSolidList"/>
    <dgm:cxn modelId="{A76A87FD-C6E1-400D-A9C5-91CA51EF461C}" type="presParOf" srcId="{DADB4AD2-7FAA-4464-B754-6D2D911C3216}" destId="{DBED2BCE-3B29-4244-A6B2-875317E53B40}" srcOrd="2" destOrd="0" presId="urn:microsoft.com/office/officeart/2018/2/layout/IconVerticalSolidList"/>
    <dgm:cxn modelId="{3C25922A-0119-4578-8466-3348DE558C75}" type="presParOf" srcId="{DADB4AD2-7FAA-4464-B754-6D2D911C3216}" destId="{E2C3F670-42C5-41D4-9370-E4BCDA825363}" srcOrd="3" destOrd="0" presId="urn:microsoft.com/office/officeart/2018/2/layout/IconVerticalSolidList"/>
    <dgm:cxn modelId="{2556B1CD-8E9F-49CA-91F5-660795A0DA8B}" type="presParOf" srcId="{BA26F3A0-BFF1-4359-9056-5883405B547A}" destId="{B2989411-473D-4603-AFE1-EF201FEC404E}" srcOrd="7" destOrd="0" presId="urn:microsoft.com/office/officeart/2018/2/layout/IconVerticalSolidList"/>
    <dgm:cxn modelId="{A7365692-820F-4760-B6D0-91D44E3A2E0D}" type="presParOf" srcId="{BA26F3A0-BFF1-4359-9056-5883405B547A}" destId="{28E9E0B2-16AF-4868-B60F-86112DD9FBDB}" srcOrd="8" destOrd="0" presId="urn:microsoft.com/office/officeart/2018/2/layout/IconVerticalSolidList"/>
    <dgm:cxn modelId="{048EAAC2-25E3-459F-83A2-E75F2879B9F6}" type="presParOf" srcId="{28E9E0B2-16AF-4868-B60F-86112DD9FBDB}" destId="{3B418F89-3FDD-4BC3-8EC7-A5CFC9EC79EF}" srcOrd="0" destOrd="0" presId="urn:microsoft.com/office/officeart/2018/2/layout/IconVerticalSolidList"/>
    <dgm:cxn modelId="{7B992579-90E4-48A5-ABC2-0C591B3ACD55}" type="presParOf" srcId="{28E9E0B2-16AF-4868-B60F-86112DD9FBDB}" destId="{24E05C9F-4608-4634-A0D7-24648639804E}" srcOrd="1" destOrd="0" presId="urn:microsoft.com/office/officeart/2018/2/layout/IconVerticalSolidList"/>
    <dgm:cxn modelId="{C3C9CE27-4797-4E52-84C3-E9719E47829B}" type="presParOf" srcId="{28E9E0B2-16AF-4868-B60F-86112DD9FBDB}" destId="{8D63E545-FA8D-4CC0-81A4-48CE09B8BDE2}" srcOrd="2" destOrd="0" presId="urn:microsoft.com/office/officeart/2018/2/layout/IconVerticalSolidList"/>
    <dgm:cxn modelId="{10E55F50-F38E-4014-B749-CE1CEE975FC9}" type="presParOf" srcId="{28E9E0B2-16AF-4868-B60F-86112DD9FBDB}" destId="{6BC5A533-B08A-4A03-B257-C3374BBF273E}" srcOrd="3" destOrd="0" presId="urn:microsoft.com/office/officeart/2018/2/layout/IconVerticalSolidList"/>
    <dgm:cxn modelId="{153FA527-C4FE-4F21-8469-06AB83D3A576}" type="presParOf" srcId="{BA26F3A0-BFF1-4359-9056-5883405B547A}" destId="{692B29D2-CE8F-4631-833C-6D24B39004F0}" srcOrd="9" destOrd="0" presId="urn:microsoft.com/office/officeart/2018/2/layout/IconVerticalSolidList"/>
    <dgm:cxn modelId="{DA4584D5-7EC1-454C-8F98-55DE27B10C7C}" type="presParOf" srcId="{BA26F3A0-BFF1-4359-9056-5883405B547A}" destId="{98B5F507-57D3-4122-82D5-A66C71607F29}" srcOrd="10" destOrd="0" presId="urn:microsoft.com/office/officeart/2018/2/layout/IconVerticalSolidList"/>
    <dgm:cxn modelId="{A6B844FC-2F67-4967-8236-056F04FC40B4}" type="presParOf" srcId="{98B5F507-57D3-4122-82D5-A66C71607F29}" destId="{73FA29FD-89B8-4880-8CFF-8047D624CF53}" srcOrd="0" destOrd="0" presId="urn:microsoft.com/office/officeart/2018/2/layout/IconVerticalSolidList"/>
    <dgm:cxn modelId="{E70F5D87-346D-4B78-B8DE-A9DA015C5571}" type="presParOf" srcId="{98B5F507-57D3-4122-82D5-A66C71607F29}" destId="{767E1F54-373E-4E7E-920A-FF7F7278750B}" srcOrd="1" destOrd="0" presId="urn:microsoft.com/office/officeart/2018/2/layout/IconVerticalSolidList"/>
    <dgm:cxn modelId="{5D71867D-0E26-4742-9438-FC0F444EC14A}" type="presParOf" srcId="{98B5F507-57D3-4122-82D5-A66C71607F29}" destId="{119ADC75-6ECA-43B0-B7A0-EE6B6BD89BD5}" srcOrd="2" destOrd="0" presId="urn:microsoft.com/office/officeart/2018/2/layout/IconVerticalSolidList"/>
    <dgm:cxn modelId="{B11AC641-24BD-4C79-87A5-A8E8CA3D087E}" type="presParOf" srcId="{98B5F507-57D3-4122-82D5-A66C71607F29}" destId="{13914E31-29AF-4418-B249-4CCEF2EC96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605C8D-266E-4435-8766-53B3F01C9FE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EAAC18-9BCA-4018-B76F-45A4E62A6DA8}">
      <dgm:prSet/>
      <dgm:spPr/>
      <dgm:t>
        <a:bodyPr/>
        <a:lstStyle/>
        <a:p>
          <a:pPr>
            <a:lnSpc>
              <a:spcPct val="100000"/>
            </a:lnSpc>
          </a:pPr>
          <a:r>
            <a:rPr lang="en-GB" dirty="0"/>
            <a:t>Azure Subscription</a:t>
          </a:r>
          <a:endParaRPr lang="en-US" dirty="0"/>
        </a:p>
      </dgm:t>
    </dgm:pt>
    <dgm:pt modelId="{E0C3C1D4-9866-4471-9400-9AD92F728FB8}" type="parTrans" cxnId="{919AC09C-EB9C-4106-BCFA-C154A1967989}">
      <dgm:prSet/>
      <dgm:spPr/>
      <dgm:t>
        <a:bodyPr/>
        <a:lstStyle/>
        <a:p>
          <a:endParaRPr lang="en-US"/>
        </a:p>
      </dgm:t>
    </dgm:pt>
    <dgm:pt modelId="{C639107A-6E13-4020-8F67-659255392780}" type="sibTrans" cxnId="{919AC09C-EB9C-4106-BCFA-C154A1967989}">
      <dgm:prSet/>
      <dgm:spPr/>
      <dgm:t>
        <a:bodyPr/>
        <a:lstStyle/>
        <a:p>
          <a:endParaRPr lang="en-US"/>
        </a:p>
      </dgm:t>
    </dgm:pt>
    <dgm:pt modelId="{01376100-9C7F-4D17-91E7-8B75AFD57E62}">
      <dgm:prSet/>
      <dgm:spPr/>
      <dgm:t>
        <a:bodyPr/>
        <a:lstStyle/>
        <a:p>
          <a:pPr>
            <a:lnSpc>
              <a:spcPct val="100000"/>
            </a:lnSpc>
          </a:pPr>
          <a:r>
            <a:rPr lang="en-GB"/>
            <a:t>VM:</a:t>
          </a:r>
          <a:endParaRPr lang="en-US"/>
        </a:p>
      </dgm:t>
    </dgm:pt>
    <dgm:pt modelId="{A589B5E4-992C-47B4-AA08-BD8A1538CC7D}" type="parTrans" cxnId="{DC668946-C361-4EE9-ADDC-E98A6E488142}">
      <dgm:prSet/>
      <dgm:spPr/>
      <dgm:t>
        <a:bodyPr/>
        <a:lstStyle/>
        <a:p>
          <a:endParaRPr lang="en-US"/>
        </a:p>
      </dgm:t>
    </dgm:pt>
    <dgm:pt modelId="{8C8AA5FC-2D37-4089-A599-826DFE7AC001}" type="sibTrans" cxnId="{DC668946-C361-4EE9-ADDC-E98A6E488142}">
      <dgm:prSet/>
      <dgm:spPr/>
      <dgm:t>
        <a:bodyPr/>
        <a:lstStyle/>
        <a:p>
          <a:endParaRPr lang="en-US"/>
        </a:p>
      </dgm:t>
    </dgm:pt>
    <dgm:pt modelId="{3F77CA6C-CFBC-4640-AC46-303FA41850E5}">
      <dgm:prSet/>
      <dgm:spPr/>
      <dgm:t>
        <a:bodyPr/>
        <a:lstStyle/>
        <a:p>
          <a:pPr>
            <a:lnSpc>
              <a:spcPct val="100000"/>
            </a:lnSpc>
          </a:pPr>
          <a:r>
            <a:rPr lang="en-GB"/>
            <a:t>Node.js </a:t>
          </a:r>
          <a:endParaRPr lang="en-US"/>
        </a:p>
      </dgm:t>
    </dgm:pt>
    <dgm:pt modelId="{FFA8AA83-AB3F-4197-9F03-34466FEB0F1A}" type="parTrans" cxnId="{95475CA1-7E82-41DF-8799-5F3EF9B7C050}">
      <dgm:prSet/>
      <dgm:spPr/>
      <dgm:t>
        <a:bodyPr/>
        <a:lstStyle/>
        <a:p>
          <a:endParaRPr lang="en-US"/>
        </a:p>
      </dgm:t>
    </dgm:pt>
    <dgm:pt modelId="{F18B98BD-B401-493E-8448-658F53093921}" type="sibTrans" cxnId="{95475CA1-7E82-41DF-8799-5F3EF9B7C050}">
      <dgm:prSet/>
      <dgm:spPr/>
      <dgm:t>
        <a:bodyPr/>
        <a:lstStyle/>
        <a:p>
          <a:endParaRPr lang="en-US"/>
        </a:p>
      </dgm:t>
    </dgm:pt>
    <dgm:pt modelId="{2E69E410-4C86-4D91-A1D0-C971FEFBDED0}">
      <dgm:prSet/>
      <dgm:spPr/>
      <dgm:t>
        <a:bodyPr/>
        <a:lstStyle/>
        <a:p>
          <a:pPr>
            <a:lnSpc>
              <a:spcPct val="100000"/>
            </a:lnSpc>
          </a:pPr>
          <a:r>
            <a:rPr lang="en-GB"/>
            <a:t>NVM</a:t>
          </a:r>
          <a:endParaRPr lang="en-US"/>
        </a:p>
      </dgm:t>
    </dgm:pt>
    <dgm:pt modelId="{86FBA50B-5A6B-4196-9CD1-E516DAF7B8B6}" type="parTrans" cxnId="{3302E8C5-053F-4058-BE7F-ED7250C0EF21}">
      <dgm:prSet/>
      <dgm:spPr/>
      <dgm:t>
        <a:bodyPr/>
        <a:lstStyle/>
        <a:p>
          <a:endParaRPr lang="en-US"/>
        </a:p>
      </dgm:t>
    </dgm:pt>
    <dgm:pt modelId="{8BF2B967-C264-4ADA-B37E-DC935B4D4EA6}" type="sibTrans" cxnId="{3302E8C5-053F-4058-BE7F-ED7250C0EF21}">
      <dgm:prSet/>
      <dgm:spPr/>
      <dgm:t>
        <a:bodyPr/>
        <a:lstStyle/>
        <a:p>
          <a:endParaRPr lang="en-US"/>
        </a:p>
      </dgm:t>
    </dgm:pt>
    <dgm:pt modelId="{C2519874-C93D-4FD5-84BF-D5CFB799D341}">
      <dgm:prSet/>
      <dgm:spPr/>
      <dgm:t>
        <a:bodyPr/>
        <a:lstStyle/>
        <a:p>
          <a:pPr>
            <a:lnSpc>
              <a:spcPct val="100000"/>
            </a:lnSpc>
          </a:pPr>
          <a:r>
            <a:rPr lang="en-GB"/>
            <a:t>Npm</a:t>
          </a:r>
          <a:endParaRPr lang="en-US"/>
        </a:p>
      </dgm:t>
    </dgm:pt>
    <dgm:pt modelId="{E917BE29-FF92-496A-9B89-4B51477C4FF9}" type="parTrans" cxnId="{65367B68-92A5-4604-9FC5-2F23726F084E}">
      <dgm:prSet/>
      <dgm:spPr/>
      <dgm:t>
        <a:bodyPr/>
        <a:lstStyle/>
        <a:p>
          <a:endParaRPr lang="en-US"/>
        </a:p>
      </dgm:t>
    </dgm:pt>
    <dgm:pt modelId="{0B20837E-BB5F-43F0-95B4-A827E35E15E5}" type="sibTrans" cxnId="{65367B68-92A5-4604-9FC5-2F23726F084E}">
      <dgm:prSet/>
      <dgm:spPr/>
      <dgm:t>
        <a:bodyPr/>
        <a:lstStyle/>
        <a:p>
          <a:endParaRPr lang="en-US"/>
        </a:p>
      </dgm:t>
    </dgm:pt>
    <dgm:pt modelId="{8DE3B6C2-3DE5-4EDC-B82E-70EED2F61C26}">
      <dgm:prSet/>
      <dgm:spPr/>
      <dgm:t>
        <a:bodyPr/>
        <a:lstStyle/>
        <a:p>
          <a:pPr>
            <a:lnSpc>
              <a:spcPct val="100000"/>
            </a:lnSpc>
          </a:pPr>
          <a:r>
            <a:rPr lang="en-GB"/>
            <a:t>Yarn</a:t>
          </a:r>
          <a:endParaRPr lang="en-US"/>
        </a:p>
      </dgm:t>
    </dgm:pt>
    <dgm:pt modelId="{112EFC2E-EED6-44A9-9FF9-3F3FE6A64C97}" type="parTrans" cxnId="{69B7A0C4-4F38-47E2-A5AE-4560327809CB}">
      <dgm:prSet/>
      <dgm:spPr/>
      <dgm:t>
        <a:bodyPr/>
        <a:lstStyle/>
        <a:p>
          <a:endParaRPr lang="en-US"/>
        </a:p>
      </dgm:t>
    </dgm:pt>
    <dgm:pt modelId="{60CCABD5-7965-4E39-B5DB-61C4D0EEFEAE}" type="sibTrans" cxnId="{69B7A0C4-4F38-47E2-A5AE-4560327809CB}">
      <dgm:prSet/>
      <dgm:spPr/>
      <dgm:t>
        <a:bodyPr/>
        <a:lstStyle/>
        <a:p>
          <a:endParaRPr lang="en-US"/>
        </a:p>
      </dgm:t>
    </dgm:pt>
    <dgm:pt modelId="{72CB96F2-0550-4870-A6DA-E97ECCE37794}">
      <dgm:prSet/>
      <dgm:spPr/>
      <dgm:t>
        <a:bodyPr/>
        <a:lstStyle/>
        <a:p>
          <a:pPr>
            <a:lnSpc>
              <a:spcPct val="100000"/>
            </a:lnSpc>
          </a:pPr>
          <a:r>
            <a:rPr lang="en-GB"/>
            <a:t>.NET Core</a:t>
          </a:r>
          <a:endParaRPr lang="en-US"/>
        </a:p>
      </dgm:t>
    </dgm:pt>
    <dgm:pt modelId="{6442C9C0-23AD-4E41-B7EE-DA4EE51E87C5}" type="parTrans" cxnId="{98C48C19-D108-473F-B7B9-E3B779B7D955}">
      <dgm:prSet/>
      <dgm:spPr/>
      <dgm:t>
        <a:bodyPr/>
        <a:lstStyle/>
        <a:p>
          <a:endParaRPr lang="en-US"/>
        </a:p>
      </dgm:t>
    </dgm:pt>
    <dgm:pt modelId="{DCA54C3A-2368-44FA-BFC2-957D0BB792FE}" type="sibTrans" cxnId="{98C48C19-D108-473F-B7B9-E3B779B7D955}">
      <dgm:prSet/>
      <dgm:spPr/>
      <dgm:t>
        <a:bodyPr/>
        <a:lstStyle/>
        <a:p>
          <a:endParaRPr lang="en-US"/>
        </a:p>
      </dgm:t>
    </dgm:pt>
    <dgm:pt modelId="{176E743F-C4E1-47FF-B661-5EEE45CAC71F}" type="pres">
      <dgm:prSet presAssocID="{B3605C8D-266E-4435-8766-53B3F01C9FED}" presName="root" presStyleCnt="0">
        <dgm:presLayoutVars>
          <dgm:dir/>
          <dgm:resizeHandles val="exact"/>
        </dgm:presLayoutVars>
      </dgm:prSet>
      <dgm:spPr/>
    </dgm:pt>
    <dgm:pt modelId="{5DF98A59-3D6B-437B-8B6E-2C42990A9D3B}" type="pres">
      <dgm:prSet presAssocID="{12EAAC18-9BCA-4018-B76F-45A4E62A6DA8}" presName="compNode" presStyleCnt="0"/>
      <dgm:spPr/>
    </dgm:pt>
    <dgm:pt modelId="{3F7B35F9-7DF1-4EB5-9FD9-F469B7E2CEC0}" type="pres">
      <dgm:prSet presAssocID="{12EAAC18-9BCA-4018-B76F-45A4E62A6DA8}" presName="bgRect" presStyleLbl="bgShp" presStyleIdx="0" presStyleCnt="2"/>
      <dgm:spPr/>
    </dgm:pt>
    <dgm:pt modelId="{5BF4FF2B-96E7-48CA-9FC7-E82168BB752F}" type="pres">
      <dgm:prSet presAssocID="{12EAAC18-9BCA-4018-B76F-45A4E62A6DA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4E7137-B2C5-426B-B14F-714C5EDE6F0A}" type="pres">
      <dgm:prSet presAssocID="{12EAAC18-9BCA-4018-B76F-45A4E62A6DA8}" presName="spaceRect" presStyleCnt="0"/>
      <dgm:spPr/>
    </dgm:pt>
    <dgm:pt modelId="{CD904DB3-7134-412B-A8DA-BF03EB317F57}" type="pres">
      <dgm:prSet presAssocID="{12EAAC18-9BCA-4018-B76F-45A4E62A6DA8}" presName="parTx" presStyleLbl="revTx" presStyleIdx="0" presStyleCnt="3">
        <dgm:presLayoutVars>
          <dgm:chMax val="0"/>
          <dgm:chPref val="0"/>
        </dgm:presLayoutVars>
      </dgm:prSet>
      <dgm:spPr/>
    </dgm:pt>
    <dgm:pt modelId="{82A358C8-6EFD-4BBC-8884-3B4CD765640E}" type="pres">
      <dgm:prSet presAssocID="{C639107A-6E13-4020-8F67-659255392780}" presName="sibTrans" presStyleCnt="0"/>
      <dgm:spPr/>
    </dgm:pt>
    <dgm:pt modelId="{D12F6A9D-83A8-4443-BDF1-95D077D57E83}" type="pres">
      <dgm:prSet presAssocID="{01376100-9C7F-4D17-91E7-8B75AFD57E62}" presName="compNode" presStyleCnt="0"/>
      <dgm:spPr/>
    </dgm:pt>
    <dgm:pt modelId="{4B8C51CB-8349-45CF-B6DC-2C653BC1B810}" type="pres">
      <dgm:prSet presAssocID="{01376100-9C7F-4D17-91E7-8B75AFD57E62}" presName="bgRect" presStyleLbl="bgShp" presStyleIdx="1" presStyleCnt="2"/>
      <dgm:spPr/>
    </dgm:pt>
    <dgm:pt modelId="{EB435012-CA8C-43E4-8EB1-BD31530C8372}" type="pres">
      <dgm:prSet presAssocID="{01376100-9C7F-4D17-91E7-8B75AFD57E6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B3CB5A6E-420D-467D-BDC2-8FC3CFE0FCFF}" type="pres">
      <dgm:prSet presAssocID="{01376100-9C7F-4D17-91E7-8B75AFD57E62}" presName="spaceRect" presStyleCnt="0"/>
      <dgm:spPr/>
    </dgm:pt>
    <dgm:pt modelId="{C88FA9F8-5124-49C4-BB85-945A177AA282}" type="pres">
      <dgm:prSet presAssocID="{01376100-9C7F-4D17-91E7-8B75AFD57E62}" presName="parTx" presStyleLbl="revTx" presStyleIdx="1" presStyleCnt="3">
        <dgm:presLayoutVars>
          <dgm:chMax val="0"/>
          <dgm:chPref val="0"/>
        </dgm:presLayoutVars>
      </dgm:prSet>
      <dgm:spPr/>
    </dgm:pt>
    <dgm:pt modelId="{05B09A47-7424-4790-8FF6-F6264FF77973}" type="pres">
      <dgm:prSet presAssocID="{01376100-9C7F-4D17-91E7-8B75AFD57E62}" presName="desTx" presStyleLbl="revTx" presStyleIdx="2" presStyleCnt="3">
        <dgm:presLayoutVars/>
      </dgm:prSet>
      <dgm:spPr/>
    </dgm:pt>
  </dgm:ptLst>
  <dgm:cxnLst>
    <dgm:cxn modelId="{98C48C19-D108-473F-B7B9-E3B779B7D955}" srcId="{01376100-9C7F-4D17-91E7-8B75AFD57E62}" destId="{72CB96F2-0550-4870-A6DA-E97ECCE37794}" srcOrd="4" destOrd="0" parTransId="{6442C9C0-23AD-4E41-B7EE-DA4EE51E87C5}" sibTransId="{DCA54C3A-2368-44FA-BFC2-957D0BB792FE}"/>
    <dgm:cxn modelId="{B94F0A1B-89DC-4D24-A947-58C02DC8AA7F}" type="presOf" srcId="{12EAAC18-9BCA-4018-B76F-45A4E62A6DA8}" destId="{CD904DB3-7134-412B-A8DA-BF03EB317F57}" srcOrd="0" destOrd="0" presId="urn:microsoft.com/office/officeart/2018/2/layout/IconVerticalSolidList"/>
    <dgm:cxn modelId="{DC668946-C361-4EE9-ADDC-E98A6E488142}" srcId="{B3605C8D-266E-4435-8766-53B3F01C9FED}" destId="{01376100-9C7F-4D17-91E7-8B75AFD57E62}" srcOrd="1" destOrd="0" parTransId="{A589B5E4-992C-47B4-AA08-BD8A1538CC7D}" sibTransId="{8C8AA5FC-2D37-4089-A599-826DFE7AC001}"/>
    <dgm:cxn modelId="{65367B68-92A5-4604-9FC5-2F23726F084E}" srcId="{01376100-9C7F-4D17-91E7-8B75AFD57E62}" destId="{C2519874-C93D-4FD5-84BF-D5CFB799D341}" srcOrd="2" destOrd="0" parTransId="{E917BE29-FF92-496A-9B89-4B51477C4FF9}" sibTransId="{0B20837E-BB5F-43F0-95B4-A827E35E15E5}"/>
    <dgm:cxn modelId="{30749E7A-A1CB-42C0-82A3-6A3F74369B69}" type="presOf" srcId="{C2519874-C93D-4FD5-84BF-D5CFB799D341}" destId="{05B09A47-7424-4790-8FF6-F6264FF77973}" srcOrd="0" destOrd="2" presId="urn:microsoft.com/office/officeart/2018/2/layout/IconVerticalSolidList"/>
    <dgm:cxn modelId="{919AC09C-EB9C-4106-BCFA-C154A1967989}" srcId="{B3605C8D-266E-4435-8766-53B3F01C9FED}" destId="{12EAAC18-9BCA-4018-B76F-45A4E62A6DA8}" srcOrd="0" destOrd="0" parTransId="{E0C3C1D4-9866-4471-9400-9AD92F728FB8}" sibTransId="{C639107A-6E13-4020-8F67-659255392780}"/>
    <dgm:cxn modelId="{95475CA1-7E82-41DF-8799-5F3EF9B7C050}" srcId="{01376100-9C7F-4D17-91E7-8B75AFD57E62}" destId="{3F77CA6C-CFBC-4640-AC46-303FA41850E5}" srcOrd="0" destOrd="0" parTransId="{FFA8AA83-AB3F-4197-9F03-34466FEB0F1A}" sibTransId="{F18B98BD-B401-493E-8448-658F53093921}"/>
    <dgm:cxn modelId="{F48416B5-A5D9-4237-A39D-701B6482FB70}" type="presOf" srcId="{72CB96F2-0550-4870-A6DA-E97ECCE37794}" destId="{05B09A47-7424-4790-8FF6-F6264FF77973}" srcOrd="0" destOrd="4" presId="urn:microsoft.com/office/officeart/2018/2/layout/IconVerticalSolidList"/>
    <dgm:cxn modelId="{F4070BC0-A4D1-437E-866C-621A23C19430}" type="presOf" srcId="{8DE3B6C2-3DE5-4EDC-B82E-70EED2F61C26}" destId="{05B09A47-7424-4790-8FF6-F6264FF77973}" srcOrd="0" destOrd="3" presId="urn:microsoft.com/office/officeart/2018/2/layout/IconVerticalSolidList"/>
    <dgm:cxn modelId="{69B7A0C4-4F38-47E2-A5AE-4560327809CB}" srcId="{01376100-9C7F-4D17-91E7-8B75AFD57E62}" destId="{8DE3B6C2-3DE5-4EDC-B82E-70EED2F61C26}" srcOrd="3" destOrd="0" parTransId="{112EFC2E-EED6-44A9-9FF9-3F3FE6A64C97}" sibTransId="{60CCABD5-7965-4E39-B5DB-61C4D0EEFEAE}"/>
    <dgm:cxn modelId="{3302E8C5-053F-4058-BE7F-ED7250C0EF21}" srcId="{01376100-9C7F-4D17-91E7-8B75AFD57E62}" destId="{2E69E410-4C86-4D91-A1D0-C971FEFBDED0}" srcOrd="1" destOrd="0" parTransId="{86FBA50B-5A6B-4196-9CD1-E516DAF7B8B6}" sibTransId="{8BF2B967-C264-4ADA-B37E-DC935B4D4EA6}"/>
    <dgm:cxn modelId="{427398C6-8BF3-4333-ACF0-BFB70A71A6F2}" type="presOf" srcId="{B3605C8D-266E-4435-8766-53B3F01C9FED}" destId="{176E743F-C4E1-47FF-B661-5EEE45CAC71F}" srcOrd="0" destOrd="0" presId="urn:microsoft.com/office/officeart/2018/2/layout/IconVerticalSolidList"/>
    <dgm:cxn modelId="{2F1D83EA-7CBF-431B-8EA4-5CECC1C4F6DF}" type="presOf" srcId="{3F77CA6C-CFBC-4640-AC46-303FA41850E5}" destId="{05B09A47-7424-4790-8FF6-F6264FF77973}" srcOrd="0" destOrd="0" presId="urn:microsoft.com/office/officeart/2018/2/layout/IconVerticalSolidList"/>
    <dgm:cxn modelId="{FB37BEEB-6198-4D08-9A84-87C066C96C04}" type="presOf" srcId="{2E69E410-4C86-4D91-A1D0-C971FEFBDED0}" destId="{05B09A47-7424-4790-8FF6-F6264FF77973}" srcOrd="0" destOrd="1" presId="urn:microsoft.com/office/officeart/2018/2/layout/IconVerticalSolidList"/>
    <dgm:cxn modelId="{EDEC09F1-B9EE-494A-BAF0-99344990686B}" type="presOf" srcId="{01376100-9C7F-4D17-91E7-8B75AFD57E62}" destId="{C88FA9F8-5124-49C4-BB85-945A177AA282}" srcOrd="0" destOrd="0" presId="urn:microsoft.com/office/officeart/2018/2/layout/IconVerticalSolidList"/>
    <dgm:cxn modelId="{A6740EF9-88D9-46CA-942F-CA4463D05F4B}" type="presParOf" srcId="{176E743F-C4E1-47FF-B661-5EEE45CAC71F}" destId="{5DF98A59-3D6B-437B-8B6E-2C42990A9D3B}" srcOrd="0" destOrd="0" presId="urn:microsoft.com/office/officeart/2018/2/layout/IconVerticalSolidList"/>
    <dgm:cxn modelId="{4EF73EC6-0189-4CC6-A39C-D44689BFDC72}" type="presParOf" srcId="{5DF98A59-3D6B-437B-8B6E-2C42990A9D3B}" destId="{3F7B35F9-7DF1-4EB5-9FD9-F469B7E2CEC0}" srcOrd="0" destOrd="0" presId="urn:microsoft.com/office/officeart/2018/2/layout/IconVerticalSolidList"/>
    <dgm:cxn modelId="{C9254B3A-765B-4CC2-A0FC-FB97400B0A04}" type="presParOf" srcId="{5DF98A59-3D6B-437B-8B6E-2C42990A9D3B}" destId="{5BF4FF2B-96E7-48CA-9FC7-E82168BB752F}" srcOrd="1" destOrd="0" presId="urn:microsoft.com/office/officeart/2018/2/layout/IconVerticalSolidList"/>
    <dgm:cxn modelId="{5D57B8F0-BDDA-4128-9C87-40051B5E4DBC}" type="presParOf" srcId="{5DF98A59-3D6B-437B-8B6E-2C42990A9D3B}" destId="{AA4E7137-B2C5-426B-B14F-714C5EDE6F0A}" srcOrd="2" destOrd="0" presId="urn:microsoft.com/office/officeart/2018/2/layout/IconVerticalSolidList"/>
    <dgm:cxn modelId="{77936C00-978D-453F-873B-0E660B5F7A33}" type="presParOf" srcId="{5DF98A59-3D6B-437B-8B6E-2C42990A9D3B}" destId="{CD904DB3-7134-412B-A8DA-BF03EB317F57}" srcOrd="3" destOrd="0" presId="urn:microsoft.com/office/officeart/2018/2/layout/IconVerticalSolidList"/>
    <dgm:cxn modelId="{580FDCBD-B4D5-4C1B-8DDD-E9C0B56901CB}" type="presParOf" srcId="{176E743F-C4E1-47FF-B661-5EEE45CAC71F}" destId="{82A358C8-6EFD-4BBC-8884-3B4CD765640E}" srcOrd="1" destOrd="0" presId="urn:microsoft.com/office/officeart/2018/2/layout/IconVerticalSolidList"/>
    <dgm:cxn modelId="{411652AB-8ABF-46FE-8217-A62953C408DA}" type="presParOf" srcId="{176E743F-C4E1-47FF-B661-5EEE45CAC71F}" destId="{D12F6A9D-83A8-4443-BDF1-95D077D57E83}" srcOrd="2" destOrd="0" presId="urn:microsoft.com/office/officeart/2018/2/layout/IconVerticalSolidList"/>
    <dgm:cxn modelId="{923CFF0B-1401-4866-BC8B-7C8FE41A2F14}" type="presParOf" srcId="{D12F6A9D-83A8-4443-BDF1-95D077D57E83}" destId="{4B8C51CB-8349-45CF-B6DC-2C653BC1B810}" srcOrd="0" destOrd="0" presId="urn:microsoft.com/office/officeart/2018/2/layout/IconVerticalSolidList"/>
    <dgm:cxn modelId="{0EA5A793-87E5-4869-BC2F-667904134B91}" type="presParOf" srcId="{D12F6A9D-83A8-4443-BDF1-95D077D57E83}" destId="{EB435012-CA8C-43E4-8EB1-BD31530C8372}" srcOrd="1" destOrd="0" presId="urn:microsoft.com/office/officeart/2018/2/layout/IconVerticalSolidList"/>
    <dgm:cxn modelId="{21FF6C61-155E-48AB-9504-236BDC169E4C}" type="presParOf" srcId="{D12F6A9D-83A8-4443-BDF1-95D077D57E83}" destId="{B3CB5A6E-420D-467D-BDC2-8FC3CFE0FCFF}" srcOrd="2" destOrd="0" presId="urn:microsoft.com/office/officeart/2018/2/layout/IconVerticalSolidList"/>
    <dgm:cxn modelId="{9983A124-8060-4023-B71F-A78D942A4B10}" type="presParOf" srcId="{D12F6A9D-83A8-4443-BDF1-95D077D57E83}" destId="{C88FA9F8-5124-49C4-BB85-945A177AA282}" srcOrd="3" destOrd="0" presId="urn:microsoft.com/office/officeart/2018/2/layout/IconVerticalSolidList"/>
    <dgm:cxn modelId="{BE4BFD26-7A17-44F7-992F-8EE488A6C0D1}" type="presParOf" srcId="{D12F6A9D-83A8-4443-BDF1-95D077D57E83}" destId="{05B09A47-7424-4790-8FF6-F6264FF7797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67A114-D6A5-422A-9E20-20F5A23BB97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913B53-6945-493B-A885-BB9D806B5CDB}">
      <dgm:prSet/>
      <dgm:spPr/>
      <dgm:t>
        <a:bodyPr/>
        <a:lstStyle/>
        <a:p>
          <a:r>
            <a:rPr lang="en-US">
              <a:hlinkClick xmlns:r="http://schemas.openxmlformats.org/officeDocument/2006/relationships" r:id="rId1"/>
            </a:rPr>
            <a:t>gosiaborzecka.net</a:t>
          </a:r>
          <a:endParaRPr lang="en-US"/>
        </a:p>
      </dgm:t>
    </dgm:pt>
    <dgm:pt modelId="{E32E01BA-7C45-4D29-BEEF-4ACD0D2DA6EA}" type="parTrans" cxnId="{48FBF388-2A97-4505-B102-4796A8DB01EF}">
      <dgm:prSet/>
      <dgm:spPr/>
      <dgm:t>
        <a:bodyPr/>
        <a:lstStyle/>
        <a:p>
          <a:endParaRPr lang="en-US"/>
        </a:p>
      </dgm:t>
    </dgm:pt>
    <dgm:pt modelId="{55D1626B-874B-4150-9B9B-75BB19117ABC}" type="sibTrans" cxnId="{48FBF388-2A97-4505-B102-4796A8DB01EF}">
      <dgm:prSet/>
      <dgm:spPr/>
      <dgm:t>
        <a:bodyPr/>
        <a:lstStyle/>
        <a:p>
          <a:endParaRPr lang="en-US"/>
        </a:p>
      </dgm:t>
    </dgm:pt>
    <dgm:pt modelId="{F8C9BB52-8EFD-4DF3-821F-E26A842E5C8A}">
      <dgm:prSet/>
      <dgm:spPr/>
      <dgm:t>
        <a:bodyPr/>
        <a:lstStyle/>
        <a:p>
          <a:r>
            <a:rPr lang="en-US"/>
            <a:t>@gosiaborzecka</a:t>
          </a:r>
        </a:p>
      </dgm:t>
    </dgm:pt>
    <dgm:pt modelId="{27C00B58-BF14-413E-A30B-3EDCE16E6906}" type="parTrans" cxnId="{E778CBBF-54E2-48AA-AE2A-9E4B233C3EEC}">
      <dgm:prSet/>
      <dgm:spPr/>
      <dgm:t>
        <a:bodyPr/>
        <a:lstStyle/>
        <a:p>
          <a:endParaRPr lang="en-US"/>
        </a:p>
      </dgm:t>
    </dgm:pt>
    <dgm:pt modelId="{0FDA18B4-B997-4F52-B71D-298CE5F52E9C}" type="sibTrans" cxnId="{E778CBBF-54E2-48AA-AE2A-9E4B233C3EEC}">
      <dgm:prSet/>
      <dgm:spPr/>
      <dgm:t>
        <a:bodyPr/>
        <a:lstStyle/>
        <a:p>
          <a:endParaRPr lang="en-US"/>
        </a:p>
      </dgm:t>
    </dgm:pt>
    <dgm:pt modelId="{1923CB80-9069-4D83-81C5-295E3EF6D70E}">
      <dgm:prSet/>
      <dgm:spPr/>
      <dgm:t>
        <a:bodyPr/>
        <a:lstStyle/>
        <a:p>
          <a:r>
            <a:rPr lang="en-US"/>
            <a:t>@gosia.ai</a:t>
          </a:r>
        </a:p>
      </dgm:t>
    </dgm:pt>
    <dgm:pt modelId="{D438EAC5-AB55-43FF-B74D-2F60C357B5C5}" type="parTrans" cxnId="{EF95B86B-BD49-438F-9C9A-3A75C7786E8C}">
      <dgm:prSet/>
      <dgm:spPr/>
      <dgm:t>
        <a:bodyPr/>
        <a:lstStyle/>
        <a:p>
          <a:endParaRPr lang="en-US"/>
        </a:p>
      </dgm:t>
    </dgm:pt>
    <dgm:pt modelId="{BB0A6706-8D88-472C-88BF-2BEB85C8388D}" type="sibTrans" cxnId="{EF95B86B-BD49-438F-9C9A-3A75C7786E8C}">
      <dgm:prSet/>
      <dgm:spPr/>
      <dgm:t>
        <a:bodyPr/>
        <a:lstStyle/>
        <a:p>
          <a:endParaRPr lang="en-US"/>
        </a:p>
      </dgm:t>
    </dgm:pt>
    <dgm:pt modelId="{B410A70F-8F3D-490A-8229-C2C60965A1C8}" type="pres">
      <dgm:prSet presAssocID="{3F67A114-D6A5-422A-9E20-20F5A23BB974}" presName="root" presStyleCnt="0">
        <dgm:presLayoutVars>
          <dgm:dir/>
          <dgm:resizeHandles val="exact"/>
        </dgm:presLayoutVars>
      </dgm:prSet>
      <dgm:spPr/>
    </dgm:pt>
    <dgm:pt modelId="{3811E519-6C9B-46CD-834C-4B4C8F84399D}" type="pres">
      <dgm:prSet presAssocID="{7D913B53-6945-493B-A885-BB9D806B5CDB}" presName="compNode" presStyleCnt="0"/>
      <dgm:spPr/>
    </dgm:pt>
    <dgm:pt modelId="{250213B2-EF12-41C7-B99D-7AA91D1331F8}" type="pres">
      <dgm:prSet presAssocID="{7D913B53-6945-493B-A885-BB9D806B5CDB}" presName="bgRect" presStyleLbl="bgShp" presStyleIdx="0" presStyleCnt="3"/>
      <dgm:spPr/>
    </dgm:pt>
    <dgm:pt modelId="{95EC4242-278A-45CD-BA36-B5E7DCEDBB46}" type="pres">
      <dgm:prSet presAssocID="{7D913B53-6945-493B-A885-BB9D806B5CDB}" presName="iconRect" presStyleLbl="node1" presStyleIdx="0" presStyleCnt="3"/>
      <dgm:spPr>
        <a:blipFill rotWithShape="1">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a:ln>
          <a:noFill/>
        </a:ln>
      </dgm:spPr>
      <dgm:extLst>
        <a:ext uri="{E40237B7-FDA0-4F09-8148-C483321AD2D9}">
          <dgm14:cNvPr xmlns:dgm14="http://schemas.microsoft.com/office/drawing/2010/diagram" id="0" name="" descr="Earth Globe Americas"/>
        </a:ext>
      </dgm:extLst>
    </dgm:pt>
    <dgm:pt modelId="{7F794ACC-837C-4853-A9BB-EE4A880837DA}" type="pres">
      <dgm:prSet presAssocID="{7D913B53-6945-493B-A885-BB9D806B5CDB}" presName="spaceRect" presStyleCnt="0"/>
      <dgm:spPr/>
    </dgm:pt>
    <dgm:pt modelId="{2D1322B0-19E5-4C91-B035-5F9DD6E2EFF1}" type="pres">
      <dgm:prSet presAssocID="{7D913B53-6945-493B-A885-BB9D806B5CDB}" presName="parTx" presStyleLbl="revTx" presStyleIdx="0" presStyleCnt="3">
        <dgm:presLayoutVars>
          <dgm:chMax val="0"/>
          <dgm:chPref val="0"/>
        </dgm:presLayoutVars>
      </dgm:prSet>
      <dgm:spPr/>
    </dgm:pt>
    <dgm:pt modelId="{1228EB62-D0E8-4870-AF0C-F06003D12F23}" type="pres">
      <dgm:prSet presAssocID="{55D1626B-874B-4150-9B9B-75BB19117ABC}" presName="sibTrans" presStyleCnt="0"/>
      <dgm:spPr/>
    </dgm:pt>
    <dgm:pt modelId="{C9A1A4EA-F974-4A7D-BD0E-70306FDCBC3D}" type="pres">
      <dgm:prSet presAssocID="{F8C9BB52-8EFD-4DF3-821F-E26A842E5C8A}" presName="compNode" presStyleCnt="0"/>
      <dgm:spPr/>
    </dgm:pt>
    <dgm:pt modelId="{9FF011B7-46D8-4CC6-AF54-992CC6216A35}" type="pres">
      <dgm:prSet presAssocID="{F8C9BB52-8EFD-4DF3-821F-E26A842E5C8A}" presName="bgRect" presStyleLbl="bgShp" presStyleIdx="1" presStyleCnt="3"/>
      <dgm:spPr/>
    </dgm:pt>
    <dgm:pt modelId="{9A69D82C-818D-4E09-86F6-57396640DDB5}" type="pres">
      <dgm:prSet presAssocID="{F8C9BB52-8EFD-4DF3-821F-E26A842E5C8A}" presName="iconRect" presStyleLbl="node1" presStyleIdx="1" presStyleCnt="3"/>
      <dgm:spPr>
        <a:blipFill rotWithShape="1">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dgm:spPr>
      <dgm:extLst>
        <a:ext uri="{E40237B7-FDA0-4F09-8148-C483321AD2D9}">
          <dgm14:cNvPr xmlns:dgm14="http://schemas.microsoft.com/office/drawing/2010/diagram" id="0" name="" descr="Confetti Ball"/>
        </a:ext>
      </dgm:extLst>
    </dgm:pt>
    <dgm:pt modelId="{C7D39466-9D0B-4765-9C32-EF0C04ABFE9A}" type="pres">
      <dgm:prSet presAssocID="{F8C9BB52-8EFD-4DF3-821F-E26A842E5C8A}" presName="spaceRect" presStyleCnt="0"/>
      <dgm:spPr/>
    </dgm:pt>
    <dgm:pt modelId="{FD24CCB0-566B-4B75-A084-DCF0282C03A0}" type="pres">
      <dgm:prSet presAssocID="{F8C9BB52-8EFD-4DF3-821F-E26A842E5C8A}" presName="parTx" presStyleLbl="revTx" presStyleIdx="1" presStyleCnt="3">
        <dgm:presLayoutVars>
          <dgm:chMax val="0"/>
          <dgm:chPref val="0"/>
        </dgm:presLayoutVars>
      </dgm:prSet>
      <dgm:spPr/>
    </dgm:pt>
    <dgm:pt modelId="{74338D48-5454-434D-A43D-060F8CE05F79}" type="pres">
      <dgm:prSet presAssocID="{0FDA18B4-B997-4F52-B71D-298CE5F52E9C}" presName="sibTrans" presStyleCnt="0"/>
      <dgm:spPr/>
    </dgm:pt>
    <dgm:pt modelId="{EFE89340-EE90-4192-A7FE-5CF6FBB2805E}" type="pres">
      <dgm:prSet presAssocID="{1923CB80-9069-4D83-81C5-295E3EF6D70E}" presName="compNode" presStyleCnt="0"/>
      <dgm:spPr/>
    </dgm:pt>
    <dgm:pt modelId="{E664BF52-E355-4707-B1C6-C296CC5BC5A8}" type="pres">
      <dgm:prSet presAssocID="{1923CB80-9069-4D83-81C5-295E3EF6D70E}" presName="bgRect" presStyleLbl="bgShp" presStyleIdx="2" presStyleCnt="3"/>
      <dgm:spPr/>
    </dgm:pt>
    <dgm:pt modelId="{B1145B9C-8CC5-437B-9462-308FACDB3775}" type="pres">
      <dgm:prSet presAssocID="{1923CB80-9069-4D83-81C5-295E3EF6D70E}" presName="iconRect" presStyleLbl="node1" presStyleIdx="2" presStyleCnt="3"/>
      <dgm:spPr>
        <a:blipFill rotWithShape="1">
          <a:blip xmlns:r="http://schemas.openxmlformats.org/officeDocument/2006/relationships" r:embed="rId6"/>
          <a:srcRect/>
          <a:stretch>
            <a:fillRect t="-2000" b="-2000"/>
          </a:stretch>
        </a:blipFill>
        <a:ln>
          <a:noFill/>
        </a:ln>
      </dgm:spPr>
      <dgm:extLst>
        <a:ext uri="{E40237B7-FDA0-4F09-8148-C483321AD2D9}">
          <dgm14:cNvPr xmlns:dgm14="http://schemas.microsoft.com/office/drawing/2010/diagram" id="0" name="" descr="Marker"/>
        </a:ext>
      </dgm:extLst>
    </dgm:pt>
    <dgm:pt modelId="{99B4C538-046D-428D-96F2-5F8D3E9B3556}" type="pres">
      <dgm:prSet presAssocID="{1923CB80-9069-4D83-81C5-295E3EF6D70E}" presName="spaceRect" presStyleCnt="0"/>
      <dgm:spPr/>
    </dgm:pt>
    <dgm:pt modelId="{3DCD4257-DE25-45A0-B5D0-4E0D75378997}" type="pres">
      <dgm:prSet presAssocID="{1923CB80-9069-4D83-81C5-295E3EF6D70E}" presName="parTx" presStyleLbl="revTx" presStyleIdx="2" presStyleCnt="3">
        <dgm:presLayoutVars>
          <dgm:chMax val="0"/>
          <dgm:chPref val="0"/>
        </dgm:presLayoutVars>
      </dgm:prSet>
      <dgm:spPr/>
    </dgm:pt>
  </dgm:ptLst>
  <dgm:cxnLst>
    <dgm:cxn modelId="{2F54372E-4FD5-4C40-8F44-7AD34DEAE432}" type="presOf" srcId="{1923CB80-9069-4D83-81C5-295E3EF6D70E}" destId="{3DCD4257-DE25-45A0-B5D0-4E0D75378997}" srcOrd="0" destOrd="0" presId="urn:microsoft.com/office/officeart/2018/2/layout/IconVerticalSolidList"/>
    <dgm:cxn modelId="{49E4204B-E6B8-488E-A2CC-4644083677CB}" type="presOf" srcId="{F8C9BB52-8EFD-4DF3-821F-E26A842E5C8A}" destId="{FD24CCB0-566B-4B75-A084-DCF0282C03A0}" srcOrd="0" destOrd="0" presId="urn:microsoft.com/office/officeart/2018/2/layout/IconVerticalSolidList"/>
    <dgm:cxn modelId="{EF95B86B-BD49-438F-9C9A-3A75C7786E8C}" srcId="{3F67A114-D6A5-422A-9E20-20F5A23BB974}" destId="{1923CB80-9069-4D83-81C5-295E3EF6D70E}" srcOrd="2" destOrd="0" parTransId="{D438EAC5-AB55-43FF-B74D-2F60C357B5C5}" sibTransId="{BB0A6706-8D88-472C-88BF-2BEB85C8388D}"/>
    <dgm:cxn modelId="{48FBF388-2A97-4505-B102-4796A8DB01EF}" srcId="{3F67A114-D6A5-422A-9E20-20F5A23BB974}" destId="{7D913B53-6945-493B-A885-BB9D806B5CDB}" srcOrd="0" destOrd="0" parTransId="{E32E01BA-7C45-4D29-BEEF-4ACD0D2DA6EA}" sibTransId="{55D1626B-874B-4150-9B9B-75BB19117ABC}"/>
    <dgm:cxn modelId="{3FC667A4-F0FF-46F9-8B13-E0C5D87053D7}" type="presOf" srcId="{3F67A114-D6A5-422A-9E20-20F5A23BB974}" destId="{B410A70F-8F3D-490A-8229-C2C60965A1C8}" srcOrd="0" destOrd="0" presId="urn:microsoft.com/office/officeart/2018/2/layout/IconVerticalSolidList"/>
    <dgm:cxn modelId="{24D2BEAE-4614-4B48-8D8A-0217A898E93F}" type="presOf" srcId="{7D913B53-6945-493B-A885-BB9D806B5CDB}" destId="{2D1322B0-19E5-4C91-B035-5F9DD6E2EFF1}" srcOrd="0" destOrd="0" presId="urn:microsoft.com/office/officeart/2018/2/layout/IconVerticalSolidList"/>
    <dgm:cxn modelId="{E778CBBF-54E2-48AA-AE2A-9E4B233C3EEC}" srcId="{3F67A114-D6A5-422A-9E20-20F5A23BB974}" destId="{F8C9BB52-8EFD-4DF3-821F-E26A842E5C8A}" srcOrd="1" destOrd="0" parTransId="{27C00B58-BF14-413E-A30B-3EDCE16E6906}" sibTransId="{0FDA18B4-B997-4F52-B71D-298CE5F52E9C}"/>
    <dgm:cxn modelId="{65A29BF2-9B33-485E-8432-456D9FEA81FB}" type="presParOf" srcId="{B410A70F-8F3D-490A-8229-C2C60965A1C8}" destId="{3811E519-6C9B-46CD-834C-4B4C8F84399D}" srcOrd="0" destOrd="0" presId="urn:microsoft.com/office/officeart/2018/2/layout/IconVerticalSolidList"/>
    <dgm:cxn modelId="{5A576784-69EE-49D1-896B-1F8AEE05A7B3}" type="presParOf" srcId="{3811E519-6C9B-46CD-834C-4B4C8F84399D}" destId="{250213B2-EF12-41C7-B99D-7AA91D1331F8}" srcOrd="0" destOrd="0" presId="urn:microsoft.com/office/officeart/2018/2/layout/IconVerticalSolidList"/>
    <dgm:cxn modelId="{0F677D43-8B68-4D0E-80E7-348E7F8733E2}" type="presParOf" srcId="{3811E519-6C9B-46CD-834C-4B4C8F84399D}" destId="{95EC4242-278A-45CD-BA36-B5E7DCEDBB46}" srcOrd="1" destOrd="0" presId="urn:microsoft.com/office/officeart/2018/2/layout/IconVerticalSolidList"/>
    <dgm:cxn modelId="{AB2BD0DC-9EE6-4B7A-8B65-99D26CE2BDBC}" type="presParOf" srcId="{3811E519-6C9B-46CD-834C-4B4C8F84399D}" destId="{7F794ACC-837C-4853-A9BB-EE4A880837DA}" srcOrd="2" destOrd="0" presId="urn:microsoft.com/office/officeart/2018/2/layout/IconVerticalSolidList"/>
    <dgm:cxn modelId="{86C5ADD1-C549-4F97-B882-DDBD958E6086}" type="presParOf" srcId="{3811E519-6C9B-46CD-834C-4B4C8F84399D}" destId="{2D1322B0-19E5-4C91-B035-5F9DD6E2EFF1}" srcOrd="3" destOrd="0" presId="urn:microsoft.com/office/officeart/2018/2/layout/IconVerticalSolidList"/>
    <dgm:cxn modelId="{D8A70B4E-B633-4716-8E6D-2DC1CD4D813A}" type="presParOf" srcId="{B410A70F-8F3D-490A-8229-C2C60965A1C8}" destId="{1228EB62-D0E8-4870-AF0C-F06003D12F23}" srcOrd="1" destOrd="0" presId="urn:microsoft.com/office/officeart/2018/2/layout/IconVerticalSolidList"/>
    <dgm:cxn modelId="{86CD671E-68E6-4599-9455-AD1AE7B43DE6}" type="presParOf" srcId="{B410A70F-8F3D-490A-8229-C2C60965A1C8}" destId="{C9A1A4EA-F974-4A7D-BD0E-70306FDCBC3D}" srcOrd="2" destOrd="0" presId="urn:microsoft.com/office/officeart/2018/2/layout/IconVerticalSolidList"/>
    <dgm:cxn modelId="{103BE886-03AE-495E-BA12-608E81219538}" type="presParOf" srcId="{C9A1A4EA-F974-4A7D-BD0E-70306FDCBC3D}" destId="{9FF011B7-46D8-4CC6-AF54-992CC6216A35}" srcOrd="0" destOrd="0" presId="urn:microsoft.com/office/officeart/2018/2/layout/IconVerticalSolidList"/>
    <dgm:cxn modelId="{9781524A-D10A-47DA-9D44-D6C9977C6C8C}" type="presParOf" srcId="{C9A1A4EA-F974-4A7D-BD0E-70306FDCBC3D}" destId="{9A69D82C-818D-4E09-86F6-57396640DDB5}" srcOrd="1" destOrd="0" presId="urn:microsoft.com/office/officeart/2018/2/layout/IconVerticalSolidList"/>
    <dgm:cxn modelId="{D65C7963-ACF0-4919-AB73-AAB50D85FEF1}" type="presParOf" srcId="{C9A1A4EA-F974-4A7D-BD0E-70306FDCBC3D}" destId="{C7D39466-9D0B-4765-9C32-EF0C04ABFE9A}" srcOrd="2" destOrd="0" presId="urn:microsoft.com/office/officeart/2018/2/layout/IconVerticalSolidList"/>
    <dgm:cxn modelId="{B5D64DCC-77FC-4613-9FCE-19B636576886}" type="presParOf" srcId="{C9A1A4EA-F974-4A7D-BD0E-70306FDCBC3D}" destId="{FD24CCB0-566B-4B75-A084-DCF0282C03A0}" srcOrd="3" destOrd="0" presId="urn:microsoft.com/office/officeart/2018/2/layout/IconVerticalSolidList"/>
    <dgm:cxn modelId="{0BB7A47E-46B0-40ED-A0B8-4C493F4D5CCE}" type="presParOf" srcId="{B410A70F-8F3D-490A-8229-C2C60965A1C8}" destId="{74338D48-5454-434D-A43D-060F8CE05F79}" srcOrd="3" destOrd="0" presId="urn:microsoft.com/office/officeart/2018/2/layout/IconVerticalSolidList"/>
    <dgm:cxn modelId="{683EC4FC-660B-44A9-9ED4-A9DFF2AC4A23}" type="presParOf" srcId="{B410A70F-8F3D-490A-8229-C2C60965A1C8}" destId="{EFE89340-EE90-4192-A7FE-5CF6FBB2805E}" srcOrd="4" destOrd="0" presId="urn:microsoft.com/office/officeart/2018/2/layout/IconVerticalSolidList"/>
    <dgm:cxn modelId="{CF373D41-C696-47CD-893F-7B787945C129}" type="presParOf" srcId="{EFE89340-EE90-4192-A7FE-5CF6FBB2805E}" destId="{E664BF52-E355-4707-B1C6-C296CC5BC5A8}" srcOrd="0" destOrd="0" presId="urn:microsoft.com/office/officeart/2018/2/layout/IconVerticalSolidList"/>
    <dgm:cxn modelId="{D187EECA-A3CD-4644-9C05-B090B447BB6C}" type="presParOf" srcId="{EFE89340-EE90-4192-A7FE-5CF6FBB2805E}" destId="{B1145B9C-8CC5-437B-9462-308FACDB3775}" srcOrd="1" destOrd="0" presId="urn:microsoft.com/office/officeart/2018/2/layout/IconVerticalSolidList"/>
    <dgm:cxn modelId="{AA366A2A-21DE-4AEB-BD18-F9505826B515}" type="presParOf" srcId="{EFE89340-EE90-4192-A7FE-5CF6FBB2805E}" destId="{99B4C538-046D-428D-96F2-5F8D3E9B3556}" srcOrd="2" destOrd="0" presId="urn:microsoft.com/office/officeart/2018/2/layout/IconVerticalSolidList"/>
    <dgm:cxn modelId="{30CAF942-715B-447F-9950-F14AB76C8F98}" type="presParOf" srcId="{EFE89340-EE90-4192-A7FE-5CF6FBB2805E}" destId="{3DCD4257-DE25-45A0-B5D0-4E0D7537899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EE1AA-F97C-4BE7-8803-791238E3895C}">
      <dsp:nvSpPr>
        <dsp:cNvPr id="0" name=""/>
        <dsp:cNvSpPr/>
      </dsp:nvSpPr>
      <dsp:spPr>
        <a:xfrm>
          <a:off x="0" y="673"/>
          <a:ext cx="6594475" cy="15766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E5D099-7424-4C99-94A5-4DD24CB57ABF}">
      <dsp:nvSpPr>
        <dsp:cNvPr id="0" name=""/>
        <dsp:cNvSpPr/>
      </dsp:nvSpPr>
      <dsp:spPr>
        <a:xfrm>
          <a:off x="476946" y="355427"/>
          <a:ext cx="867175" cy="8671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4566C8-134D-4C90-89CF-2ADDC86518C8}">
      <dsp:nvSpPr>
        <dsp:cNvPr id="0" name=""/>
        <dsp:cNvSpPr/>
      </dsp:nvSpPr>
      <dsp:spPr>
        <a:xfrm>
          <a:off x="1821068" y="673"/>
          <a:ext cx="4773406" cy="1576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66" tIns="166866" rIns="166866" bIns="166866" numCol="1" spcCol="1270" anchor="ctr" anchorCtr="0">
          <a:noAutofit/>
        </a:bodyPr>
        <a:lstStyle/>
        <a:p>
          <a:pPr marL="0" lvl="0" indent="0" algn="l" defTabSz="1111250">
            <a:lnSpc>
              <a:spcPct val="90000"/>
            </a:lnSpc>
            <a:spcBef>
              <a:spcPct val="0"/>
            </a:spcBef>
            <a:spcAft>
              <a:spcPct val="35000"/>
            </a:spcAft>
            <a:buNone/>
          </a:pPr>
          <a:r>
            <a:rPr lang="en-GB" sz="2500" kern="1200"/>
            <a:t>What are bots?</a:t>
          </a:r>
          <a:endParaRPr lang="en-US" sz="2500" kern="1200"/>
        </a:p>
      </dsp:txBody>
      <dsp:txXfrm>
        <a:off x="1821068" y="673"/>
        <a:ext cx="4773406" cy="1576682"/>
      </dsp:txXfrm>
    </dsp:sp>
    <dsp:sp modelId="{0B3DF87E-927A-42D3-88FA-421618FA2DAF}">
      <dsp:nvSpPr>
        <dsp:cNvPr id="0" name=""/>
        <dsp:cNvSpPr/>
      </dsp:nvSpPr>
      <dsp:spPr>
        <a:xfrm>
          <a:off x="0" y="1971527"/>
          <a:ext cx="6594475" cy="15766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54051-8A5B-4B8F-A48F-D9BF476CEA26}">
      <dsp:nvSpPr>
        <dsp:cNvPr id="0" name=""/>
        <dsp:cNvSpPr/>
      </dsp:nvSpPr>
      <dsp:spPr>
        <a:xfrm>
          <a:off x="476946" y="2326281"/>
          <a:ext cx="867175" cy="8671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275377-C8BF-46F7-89A3-CBBBF5EF7F13}">
      <dsp:nvSpPr>
        <dsp:cNvPr id="0" name=""/>
        <dsp:cNvSpPr/>
      </dsp:nvSpPr>
      <dsp:spPr>
        <a:xfrm>
          <a:off x="1821068" y="1971527"/>
          <a:ext cx="4773406" cy="1576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66" tIns="166866" rIns="166866" bIns="166866" numCol="1" spcCol="1270" anchor="ctr" anchorCtr="0">
          <a:noAutofit/>
        </a:bodyPr>
        <a:lstStyle/>
        <a:p>
          <a:pPr marL="0" lvl="0" indent="0" algn="l" defTabSz="1111250">
            <a:lnSpc>
              <a:spcPct val="90000"/>
            </a:lnSpc>
            <a:spcBef>
              <a:spcPct val="0"/>
            </a:spcBef>
            <a:spcAft>
              <a:spcPct val="35000"/>
            </a:spcAft>
            <a:buNone/>
          </a:pPr>
          <a:r>
            <a:rPr lang="en-GB" sz="2500" kern="1200"/>
            <a:t>Bot Framework</a:t>
          </a:r>
          <a:endParaRPr lang="en-US" sz="2500" kern="1200"/>
        </a:p>
      </dsp:txBody>
      <dsp:txXfrm>
        <a:off x="1821068" y="1971527"/>
        <a:ext cx="4773406" cy="1576682"/>
      </dsp:txXfrm>
    </dsp:sp>
    <dsp:sp modelId="{C39F74CF-19C1-459D-BC8A-5505C9B67B96}">
      <dsp:nvSpPr>
        <dsp:cNvPr id="0" name=""/>
        <dsp:cNvSpPr/>
      </dsp:nvSpPr>
      <dsp:spPr>
        <a:xfrm>
          <a:off x="0" y="3942381"/>
          <a:ext cx="6594475" cy="15766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FADE1-6F35-4601-BE2D-EEC95E24686F}">
      <dsp:nvSpPr>
        <dsp:cNvPr id="0" name=""/>
        <dsp:cNvSpPr/>
      </dsp:nvSpPr>
      <dsp:spPr>
        <a:xfrm>
          <a:off x="476946" y="4297134"/>
          <a:ext cx="867175" cy="8671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BF232-39F2-41EE-84F7-0E0AC4F02E07}">
      <dsp:nvSpPr>
        <dsp:cNvPr id="0" name=""/>
        <dsp:cNvSpPr/>
      </dsp:nvSpPr>
      <dsp:spPr>
        <a:xfrm>
          <a:off x="1821068" y="3942381"/>
          <a:ext cx="2967513" cy="1576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66" tIns="166866" rIns="166866" bIns="166866" numCol="1" spcCol="1270" anchor="ctr" anchorCtr="0">
          <a:noAutofit/>
        </a:bodyPr>
        <a:lstStyle/>
        <a:p>
          <a:pPr marL="0" lvl="0" indent="0" algn="l" defTabSz="1111250">
            <a:lnSpc>
              <a:spcPct val="90000"/>
            </a:lnSpc>
            <a:spcBef>
              <a:spcPct val="0"/>
            </a:spcBef>
            <a:spcAft>
              <a:spcPct val="35000"/>
            </a:spcAft>
            <a:buNone/>
          </a:pPr>
          <a:r>
            <a:rPr lang="en-GB" sz="2500" kern="1200"/>
            <a:t>Bot Framework Composer:</a:t>
          </a:r>
          <a:endParaRPr lang="en-US" sz="2500" kern="1200"/>
        </a:p>
      </dsp:txBody>
      <dsp:txXfrm>
        <a:off x="1821068" y="3942381"/>
        <a:ext cx="2967513" cy="1576682"/>
      </dsp:txXfrm>
    </dsp:sp>
    <dsp:sp modelId="{D993F37C-8DAB-41A7-BA5E-77CF0938E119}">
      <dsp:nvSpPr>
        <dsp:cNvPr id="0" name=""/>
        <dsp:cNvSpPr/>
      </dsp:nvSpPr>
      <dsp:spPr>
        <a:xfrm>
          <a:off x="4788582" y="3942381"/>
          <a:ext cx="1805892" cy="1576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866" tIns="166866" rIns="166866" bIns="166866" numCol="1" spcCol="1270" anchor="ctr" anchorCtr="0">
          <a:noAutofit/>
        </a:bodyPr>
        <a:lstStyle/>
        <a:p>
          <a:pPr marL="0" lvl="0" indent="0" algn="l" defTabSz="800100">
            <a:lnSpc>
              <a:spcPct val="90000"/>
            </a:lnSpc>
            <a:spcBef>
              <a:spcPct val="0"/>
            </a:spcBef>
            <a:spcAft>
              <a:spcPct val="35000"/>
            </a:spcAft>
            <a:buNone/>
          </a:pPr>
          <a:r>
            <a:rPr lang="en-GB" sz="1800" kern="1200"/>
            <a:t>How to start?</a:t>
          </a:r>
          <a:endParaRPr lang="en-US" sz="1800" kern="1200"/>
        </a:p>
        <a:p>
          <a:pPr marL="0" lvl="0" indent="0" algn="l" defTabSz="800100">
            <a:lnSpc>
              <a:spcPct val="90000"/>
            </a:lnSpc>
            <a:spcBef>
              <a:spcPct val="0"/>
            </a:spcBef>
            <a:spcAft>
              <a:spcPct val="35000"/>
            </a:spcAft>
            <a:buNone/>
          </a:pPr>
          <a:r>
            <a:rPr lang="en-GB" sz="1800" kern="1200"/>
            <a:t>How to build?</a:t>
          </a:r>
          <a:endParaRPr lang="en-US" sz="1800" kern="1200"/>
        </a:p>
        <a:p>
          <a:pPr marL="0" lvl="0" indent="0" algn="l" defTabSz="800100">
            <a:lnSpc>
              <a:spcPct val="90000"/>
            </a:lnSpc>
            <a:spcBef>
              <a:spcPct val="0"/>
            </a:spcBef>
            <a:spcAft>
              <a:spcPct val="35000"/>
            </a:spcAft>
            <a:buNone/>
          </a:pPr>
          <a:r>
            <a:rPr lang="en-GB" sz="1800" kern="1200"/>
            <a:t>How to publish?</a:t>
          </a:r>
          <a:endParaRPr lang="en-US" sz="1800" kern="1200"/>
        </a:p>
      </dsp:txBody>
      <dsp:txXfrm>
        <a:off x="4788582" y="3942381"/>
        <a:ext cx="1805892" cy="1576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0630-8A2F-4E8D-9742-65B612F0BF9A}">
      <dsp:nvSpPr>
        <dsp:cNvPr id="0" name=""/>
        <dsp:cNvSpPr/>
      </dsp:nvSpPr>
      <dsp:spPr>
        <a:xfrm>
          <a:off x="226330" y="19286"/>
          <a:ext cx="1343138" cy="134313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64DBF2-CB00-466F-A943-D83ACA683F01}">
      <dsp:nvSpPr>
        <dsp:cNvPr id="0" name=""/>
        <dsp:cNvSpPr/>
      </dsp:nvSpPr>
      <dsp:spPr>
        <a:xfrm>
          <a:off x="508389" y="301345"/>
          <a:ext cx="779020" cy="7790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791295-B8FA-4E21-BCD4-1626CB0FE383}">
      <dsp:nvSpPr>
        <dsp:cNvPr id="0" name=""/>
        <dsp:cNvSpPr/>
      </dsp:nvSpPr>
      <dsp:spPr>
        <a:xfrm>
          <a:off x="1857283" y="19286"/>
          <a:ext cx="3165968" cy="1343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Application that performs an automated task</a:t>
          </a:r>
          <a:endParaRPr lang="en-US" sz="2400" kern="1200"/>
        </a:p>
      </dsp:txBody>
      <dsp:txXfrm>
        <a:off x="1857283" y="19286"/>
        <a:ext cx="3165968" cy="1343138"/>
      </dsp:txXfrm>
    </dsp:sp>
    <dsp:sp modelId="{EBD80554-082A-476B-BD54-38DFFD22F86E}">
      <dsp:nvSpPr>
        <dsp:cNvPr id="0" name=""/>
        <dsp:cNvSpPr/>
      </dsp:nvSpPr>
      <dsp:spPr>
        <a:xfrm>
          <a:off x="5574898" y="19286"/>
          <a:ext cx="1343138" cy="134313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2261B-2FA0-4764-980E-CA7537CE51A3}">
      <dsp:nvSpPr>
        <dsp:cNvPr id="0" name=""/>
        <dsp:cNvSpPr/>
      </dsp:nvSpPr>
      <dsp:spPr>
        <a:xfrm>
          <a:off x="5856957" y="301345"/>
          <a:ext cx="779020" cy="779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A96868-0BF1-4263-9228-889A93DE5F6A}">
      <dsp:nvSpPr>
        <dsp:cNvPr id="0" name=""/>
        <dsp:cNvSpPr/>
      </dsp:nvSpPr>
      <dsp:spPr>
        <a:xfrm>
          <a:off x="7205851" y="19286"/>
          <a:ext cx="3165968" cy="1343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Conversional interface</a:t>
          </a:r>
          <a:endParaRPr lang="en-US" sz="2400" kern="1200"/>
        </a:p>
      </dsp:txBody>
      <dsp:txXfrm>
        <a:off x="7205851" y="19286"/>
        <a:ext cx="3165968" cy="1343138"/>
      </dsp:txXfrm>
    </dsp:sp>
    <dsp:sp modelId="{5B54561D-98E4-43DD-8306-CC9DD3050F91}">
      <dsp:nvSpPr>
        <dsp:cNvPr id="0" name=""/>
        <dsp:cNvSpPr/>
      </dsp:nvSpPr>
      <dsp:spPr>
        <a:xfrm>
          <a:off x="226330" y="1920525"/>
          <a:ext cx="1343138" cy="134313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E8A792-15BB-4FBA-865F-26FBBFAB52C1}">
      <dsp:nvSpPr>
        <dsp:cNvPr id="0" name=""/>
        <dsp:cNvSpPr/>
      </dsp:nvSpPr>
      <dsp:spPr>
        <a:xfrm>
          <a:off x="508389" y="2202584"/>
          <a:ext cx="779020" cy="7790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EEA4A-881F-4DC0-B331-85567224D520}">
      <dsp:nvSpPr>
        <dsp:cNvPr id="0" name=""/>
        <dsp:cNvSpPr/>
      </dsp:nvSpPr>
      <dsp:spPr>
        <a:xfrm>
          <a:off x="1857283" y="1920525"/>
          <a:ext cx="3165968" cy="1343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Go where your audience is</a:t>
          </a:r>
          <a:endParaRPr lang="en-US" sz="2400" kern="1200" dirty="0"/>
        </a:p>
      </dsp:txBody>
      <dsp:txXfrm>
        <a:off x="1857283" y="1920525"/>
        <a:ext cx="3165968" cy="1343138"/>
      </dsp:txXfrm>
    </dsp:sp>
    <dsp:sp modelId="{4AE0B5CB-1599-458E-B2B7-0E48C6B69E31}">
      <dsp:nvSpPr>
        <dsp:cNvPr id="0" name=""/>
        <dsp:cNvSpPr/>
      </dsp:nvSpPr>
      <dsp:spPr>
        <a:xfrm>
          <a:off x="5574898" y="1920525"/>
          <a:ext cx="1343138" cy="134313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D33788-31F5-4C2A-9E84-88E5CC0D3B18}">
      <dsp:nvSpPr>
        <dsp:cNvPr id="0" name=""/>
        <dsp:cNvSpPr/>
      </dsp:nvSpPr>
      <dsp:spPr>
        <a:xfrm>
          <a:off x="5856957" y="2202584"/>
          <a:ext cx="779020" cy="7790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4DBACE-6E9C-4638-9A14-26005B205297}">
      <dsp:nvSpPr>
        <dsp:cNvPr id="0" name=""/>
        <dsp:cNvSpPr/>
      </dsp:nvSpPr>
      <dsp:spPr>
        <a:xfrm>
          <a:off x="7205851" y="1920525"/>
          <a:ext cx="3165968" cy="1343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Supporting bot technology is maturing</a:t>
          </a:r>
          <a:endParaRPr lang="en-US" sz="2400" kern="1200"/>
        </a:p>
      </dsp:txBody>
      <dsp:txXfrm>
        <a:off x="7205851" y="1920525"/>
        <a:ext cx="3165968" cy="1343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73DBE-1EDC-4CEA-9D3B-CBD0E71B525C}">
      <dsp:nvSpPr>
        <dsp:cNvPr id="0" name=""/>
        <dsp:cNvSpPr/>
      </dsp:nvSpPr>
      <dsp:spPr>
        <a:xfrm>
          <a:off x="3137417" y="1965973"/>
          <a:ext cx="2368517" cy="146207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212EDB-858F-43AC-88AF-ED6AE6F3BF9D}">
      <dsp:nvSpPr>
        <dsp:cNvPr id="0" name=""/>
        <dsp:cNvSpPr/>
      </dsp:nvSpPr>
      <dsp:spPr>
        <a:xfrm>
          <a:off x="329604" y="1965973"/>
          <a:ext cx="2368517" cy="1462073"/>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433D36-5CC7-4E28-A035-A5BEA656C440}">
      <dsp:nvSpPr>
        <dsp:cNvPr id="0" name=""/>
        <dsp:cNvSpPr/>
      </dsp:nvSpPr>
      <dsp:spPr>
        <a:xfrm>
          <a:off x="3137417" y="691"/>
          <a:ext cx="2368517" cy="1462073"/>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C9181D-634A-47A9-9F59-E3149D4454AE}">
      <dsp:nvSpPr>
        <dsp:cNvPr id="0" name=""/>
        <dsp:cNvSpPr/>
      </dsp:nvSpPr>
      <dsp:spPr>
        <a:xfrm>
          <a:off x="1733510" y="3931256"/>
          <a:ext cx="2368517" cy="1462073"/>
        </a:xfrm>
        <a:prstGeom prst="rect">
          <a:avLst/>
        </a:prstGeom>
        <a:blipFill rotWithShape="1">
          <a:blip xmlns:r="http://schemas.openxmlformats.org/officeDocument/2006/relationships" r:embed="rId7">
            <a:extLst>
              <a:ext uri="{837473B0-CC2E-450A-ABE3-18F120FF3D39}">
                <a1611:picAttrSrcUrl xmlns:a1611="http://schemas.microsoft.com/office/drawing/2016/11/main" r:id="rId8"/>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93769-7EB2-4AC5-AF9A-6F363BE3F94F}">
      <dsp:nvSpPr>
        <dsp:cNvPr id="0" name=""/>
        <dsp:cNvSpPr/>
      </dsp:nvSpPr>
      <dsp:spPr>
        <a:xfrm>
          <a:off x="329604" y="691"/>
          <a:ext cx="2368517" cy="1462073"/>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8DF062-EBF2-4AFE-A0F1-F3C732F2FA45}">
      <dsp:nvSpPr>
        <dsp:cNvPr id="0" name=""/>
        <dsp:cNvSpPr/>
      </dsp:nvSpPr>
      <dsp:spPr>
        <a:xfrm>
          <a:off x="145564" y="1454214"/>
          <a:ext cx="2363668" cy="250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b" anchorCtr="0">
          <a:noAutofit/>
        </a:bodyPr>
        <a:lstStyle/>
        <a:p>
          <a:pPr marL="0" lvl="0" indent="0" algn="l" defTabSz="755650">
            <a:lnSpc>
              <a:spcPct val="90000"/>
            </a:lnSpc>
            <a:spcBef>
              <a:spcPct val="0"/>
            </a:spcBef>
            <a:spcAft>
              <a:spcPct val="35000"/>
            </a:spcAft>
            <a:buNone/>
          </a:pPr>
          <a:r>
            <a:rPr lang="en-GB" sz="1700" kern="1200"/>
            <a:t>Siri</a:t>
          </a:r>
        </a:p>
      </dsp:txBody>
      <dsp:txXfrm>
        <a:off x="145564" y="1454214"/>
        <a:ext cx="2363668" cy="250176"/>
      </dsp:txXfrm>
    </dsp:sp>
    <dsp:sp modelId="{9510CE11-0001-4122-8553-1A33332FD8A0}">
      <dsp:nvSpPr>
        <dsp:cNvPr id="0" name=""/>
        <dsp:cNvSpPr/>
      </dsp:nvSpPr>
      <dsp:spPr>
        <a:xfrm>
          <a:off x="145564" y="189478"/>
          <a:ext cx="2367752" cy="1521240"/>
        </a:xfrm>
        <a:prstGeom prst="rect">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B9E83C-9245-4004-85F3-10AC6CC1F5AD}">
      <dsp:nvSpPr>
        <dsp:cNvPr id="0" name=""/>
        <dsp:cNvSpPr/>
      </dsp:nvSpPr>
      <dsp:spPr>
        <a:xfrm>
          <a:off x="2953377" y="1454214"/>
          <a:ext cx="2363668" cy="250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b" anchorCtr="0">
          <a:noAutofit/>
        </a:bodyPr>
        <a:lstStyle/>
        <a:p>
          <a:pPr marL="0" lvl="0" indent="0" algn="l" defTabSz="755650">
            <a:lnSpc>
              <a:spcPct val="90000"/>
            </a:lnSpc>
            <a:spcBef>
              <a:spcPct val="0"/>
            </a:spcBef>
            <a:spcAft>
              <a:spcPct val="35000"/>
            </a:spcAft>
            <a:buNone/>
          </a:pPr>
          <a:r>
            <a:rPr lang="en-GB" sz="1700" kern="1200"/>
            <a:t>Google Now</a:t>
          </a:r>
        </a:p>
      </dsp:txBody>
      <dsp:txXfrm>
        <a:off x="2953377" y="1454214"/>
        <a:ext cx="2363668" cy="250176"/>
      </dsp:txXfrm>
    </dsp:sp>
    <dsp:sp modelId="{2B23EF08-CB2D-4B78-B096-DA6C7C35C979}">
      <dsp:nvSpPr>
        <dsp:cNvPr id="0" name=""/>
        <dsp:cNvSpPr/>
      </dsp:nvSpPr>
      <dsp:spPr>
        <a:xfrm>
          <a:off x="2953377" y="189478"/>
          <a:ext cx="2367752" cy="1521240"/>
        </a:xfrm>
        <a:prstGeom prst="rect">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3C30EE-0247-43A6-AEF3-0374664598A9}">
      <dsp:nvSpPr>
        <dsp:cNvPr id="0" name=""/>
        <dsp:cNvSpPr/>
      </dsp:nvSpPr>
      <dsp:spPr>
        <a:xfrm>
          <a:off x="145564" y="3419496"/>
          <a:ext cx="2363668" cy="250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b" anchorCtr="0">
          <a:noAutofit/>
        </a:bodyPr>
        <a:lstStyle/>
        <a:p>
          <a:pPr marL="0" lvl="0" indent="0" algn="l" defTabSz="755650">
            <a:lnSpc>
              <a:spcPct val="90000"/>
            </a:lnSpc>
            <a:spcBef>
              <a:spcPct val="0"/>
            </a:spcBef>
            <a:spcAft>
              <a:spcPct val="35000"/>
            </a:spcAft>
            <a:buNone/>
          </a:pPr>
          <a:r>
            <a:rPr lang="en-GB" sz="1700" kern="1200"/>
            <a:t>Alexa</a:t>
          </a:r>
        </a:p>
      </dsp:txBody>
      <dsp:txXfrm>
        <a:off x="145564" y="3419496"/>
        <a:ext cx="2363668" cy="250176"/>
      </dsp:txXfrm>
    </dsp:sp>
    <dsp:sp modelId="{12A7853C-8E8A-4A53-AD9F-BE6CE47BADE6}">
      <dsp:nvSpPr>
        <dsp:cNvPr id="0" name=""/>
        <dsp:cNvSpPr/>
      </dsp:nvSpPr>
      <dsp:spPr>
        <a:xfrm>
          <a:off x="145564" y="2154760"/>
          <a:ext cx="2367752" cy="1521240"/>
        </a:xfrm>
        <a:prstGeom prst="rect">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3759A4-E7CB-40E3-BD80-23EABB4E08B9}">
      <dsp:nvSpPr>
        <dsp:cNvPr id="0" name=""/>
        <dsp:cNvSpPr/>
      </dsp:nvSpPr>
      <dsp:spPr>
        <a:xfrm>
          <a:off x="2953377" y="3419496"/>
          <a:ext cx="2363668" cy="250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b" anchorCtr="0">
          <a:noAutofit/>
        </a:bodyPr>
        <a:lstStyle/>
        <a:p>
          <a:pPr marL="0" lvl="0" indent="0" algn="l" defTabSz="755650">
            <a:lnSpc>
              <a:spcPct val="90000"/>
            </a:lnSpc>
            <a:spcBef>
              <a:spcPct val="0"/>
            </a:spcBef>
            <a:spcAft>
              <a:spcPct val="35000"/>
            </a:spcAft>
            <a:buNone/>
          </a:pPr>
          <a:r>
            <a:rPr lang="en-GB" sz="1700" kern="1200"/>
            <a:t>Cortana</a:t>
          </a:r>
        </a:p>
      </dsp:txBody>
      <dsp:txXfrm>
        <a:off x="2953377" y="3419496"/>
        <a:ext cx="2363668" cy="250176"/>
      </dsp:txXfrm>
    </dsp:sp>
    <dsp:sp modelId="{878767BB-CE87-4D27-A766-79E02206A08D}">
      <dsp:nvSpPr>
        <dsp:cNvPr id="0" name=""/>
        <dsp:cNvSpPr/>
      </dsp:nvSpPr>
      <dsp:spPr>
        <a:xfrm>
          <a:off x="2953377" y="2154760"/>
          <a:ext cx="2367752" cy="1521240"/>
        </a:xfrm>
        <a:prstGeom prst="rect">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666494-CDDC-4E09-A4F7-7494574E40F0}">
      <dsp:nvSpPr>
        <dsp:cNvPr id="0" name=""/>
        <dsp:cNvSpPr/>
      </dsp:nvSpPr>
      <dsp:spPr>
        <a:xfrm>
          <a:off x="1549471" y="5384779"/>
          <a:ext cx="2363668" cy="250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0" rIns="64770" bIns="0" numCol="1" spcCol="1270" anchor="b" anchorCtr="0">
          <a:noAutofit/>
        </a:bodyPr>
        <a:lstStyle/>
        <a:p>
          <a:pPr marL="0" lvl="0" indent="0" algn="l" defTabSz="755650">
            <a:lnSpc>
              <a:spcPct val="90000"/>
            </a:lnSpc>
            <a:spcBef>
              <a:spcPct val="0"/>
            </a:spcBef>
            <a:spcAft>
              <a:spcPct val="35000"/>
            </a:spcAft>
            <a:buNone/>
          </a:pPr>
          <a:r>
            <a:rPr lang="en-GB" sz="1700" kern="1200"/>
            <a:t>Messanger</a:t>
          </a:r>
        </a:p>
      </dsp:txBody>
      <dsp:txXfrm>
        <a:off x="1549471" y="5384779"/>
        <a:ext cx="2363668" cy="250176"/>
      </dsp:txXfrm>
    </dsp:sp>
    <dsp:sp modelId="{469CCD2F-BCB7-4E8F-BC9A-3BAD48C7AB8D}">
      <dsp:nvSpPr>
        <dsp:cNvPr id="0" name=""/>
        <dsp:cNvSpPr/>
      </dsp:nvSpPr>
      <dsp:spPr>
        <a:xfrm>
          <a:off x="1549471" y="4120043"/>
          <a:ext cx="2367752" cy="1521240"/>
        </a:xfrm>
        <a:prstGeom prst="rect">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F8CDE-8353-4447-94A4-7C8A4374A436}">
      <dsp:nvSpPr>
        <dsp:cNvPr id="0" name=""/>
        <dsp:cNvSpPr/>
      </dsp:nvSpPr>
      <dsp:spPr>
        <a:xfrm>
          <a:off x="246319" y="1331441"/>
          <a:ext cx="1240794" cy="36312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1950</a:t>
          </a:r>
        </a:p>
      </dsp:txBody>
      <dsp:txXfrm>
        <a:off x="246319" y="1331441"/>
        <a:ext cx="1168170" cy="363120"/>
      </dsp:txXfrm>
    </dsp:sp>
    <dsp:sp modelId="{B785251C-631E-4CB2-86C7-EC8A57C53F8A}">
      <dsp:nvSpPr>
        <dsp:cNvPr id="0" name=""/>
        <dsp:cNvSpPr/>
      </dsp:nvSpPr>
      <dsp:spPr>
        <a:xfrm>
          <a:off x="5053" y="0"/>
          <a:ext cx="1723325"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The Turing Test</a:t>
          </a:r>
        </a:p>
      </dsp:txBody>
      <dsp:txXfrm>
        <a:off x="5053" y="0"/>
        <a:ext cx="1723325" cy="968321"/>
      </dsp:txXfrm>
    </dsp:sp>
    <dsp:sp modelId="{81FE94F1-081B-4986-800E-35DFD299B17A}">
      <dsp:nvSpPr>
        <dsp:cNvPr id="0" name=""/>
        <dsp:cNvSpPr/>
      </dsp:nvSpPr>
      <dsp:spPr>
        <a:xfrm>
          <a:off x="1487113" y="1513002"/>
          <a:ext cx="482531" cy="0"/>
        </a:xfrm>
        <a:custGeom>
          <a:avLst/>
          <a:gdLst/>
          <a:ahLst/>
          <a:cxnLst/>
          <a:rect l="0" t="0" r="0" b="0"/>
          <a:pathLst>
            <a:path>
              <a:moveTo>
                <a:pt x="0" y="0"/>
              </a:moveTo>
              <a:lnTo>
                <a:pt x="48253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A75B20-701A-4EED-B127-7A8489574058}">
      <dsp:nvSpPr>
        <dsp:cNvPr id="0" name=""/>
        <dsp:cNvSpPr/>
      </dsp:nvSpPr>
      <dsp:spPr>
        <a:xfrm>
          <a:off x="866716" y="1028841"/>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478FB9-EB21-47F1-810E-09E0A47569C5}">
      <dsp:nvSpPr>
        <dsp:cNvPr id="0" name=""/>
        <dsp:cNvSpPr/>
      </dsp:nvSpPr>
      <dsp:spPr>
        <a:xfrm>
          <a:off x="836456" y="968321"/>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E572F5-8354-4745-B624-44DF26D449F0}">
      <dsp:nvSpPr>
        <dsp:cNvPr id="0" name=""/>
        <dsp:cNvSpPr/>
      </dsp:nvSpPr>
      <dsp:spPr>
        <a:xfrm>
          <a:off x="1969645" y="1331441"/>
          <a:ext cx="1240794" cy="36312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1966</a:t>
          </a:r>
        </a:p>
      </dsp:txBody>
      <dsp:txXfrm>
        <a:off x="2121461" y="1375870"/>
        <a:ext cx="937163" cy="274262"/>
      </dsp:txXfrm>
    </dsp:sp>
    <dsp:sp modelId="{57030239-EFD3-4F77-9AC5-E1A7BD810CD3}">
      <dsp:nvSpPr>
        <dsp:cNvPr id="0" name=""/>
        <dsp:cNvSpPr/>
      </dsp:nvSpPr>
      <dsp:spPr>
        <a:xfrm>
          <a:off x="1728379" y="2057682"/>
          <a:ext cx="1723325"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Eliza</a:t>
          </a:r>
        </a:p>
      </dsp:txBody>
      <dsp:txXfrm>
        <a:off x="1728379" y="2057682"/>
        <a:ext cx="1723325" cy="968321"/>
      </dsp:txXfrm>
    </dsp:sp>
    <dsp:sp modelId="{976B6A9D-1AB3-4F18-AD2C-AD145E2FC6DA}">
      <dsp:nvSpPr>
        <dsp:cNvPr id="0" name=""/>
        <dsp:cNvSpPr/>
      </dsp:nvSpPr>
      <dsp:spPr>
        <a:xfrm>
          <a:off x="3210439" y="1513002"/>
          <a:ext cx="482531" cy="0"/>
        </a:xfrm>
        <a:custGeom>
          <a:avLst/>
          <a:gdLst/>
          <a:ahLst/>
          <a:cxnLst/>
          <a:rect l="0" t="0" r="0" b="0"/>
          <a:pathLst>
            <a:path>
              <a:moveTo>
                <a:pt x="0" y="0"/>
              </a:moveTo>
              <a:lnTo>
                <a:pt x="48253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726A1-DF61-4200-A475-78C982104E80}">
      <dsp:nvSpPr>
        <dsp:cNvPr id="0" name=""/>
        <dsp:cNvSpPr/>
      </dsp:nvSpPr>
      <dsp:spPr>
        <a:xfrm>
          <a:off x="2590042" y="1694562"/>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7A4A645-CF14-438C-AE54-FCC21AD94F98}">
      <dsp:nvSpPr>
        <dsp:cNvPr id="0" name=""/>
        <dsp:cNvSpPr/>
      </dsp:nvSpPr>
      <dsp:spPr>
        <a:xfrm>
          <a:off x="2559782" y="1997162"/>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BFB2FF-B19B-4D28-BAEA-CEB9DD025FFC}">
      <dsp:nvSpPr>
        <dsp:cNvPr id="0" name=""/>
        <dsp:cNvSpPr/>
      </dsp:nvSpPr>
      <dsp:spPr>
        <a:xfrm>
          <a:off x="3692970" y="1331441"/>
          <a:ext cx="1240794" cy="36312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1972</a:t>
          </a:r>
        </a:p>
      </dsp:txBody>
      <dsp:txXfrm>
        <a:off x="3844786" y="1375870"/>
        <a:ext cx="937163" cy="274262"/>
      </dsp:txXfrm>
    </dsp:sp>
    <dsp:sp modelId="{130FEF46-B952-42B4-AA65-6E887BD6C539}">
      <dsp:nvSpPr>
        <dsp:cNvPr id="0" name=""/>
        <dsp:cNvSpPr/>
      </dsp:nvSpPr>
      <dsp:spPr>
        <a:xfrm>
          <a:off x="3451705" y="0"/>
          <a:ext cx="1723325"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Parry</a:t>
          </a:r>
        </a:p>
      </dsp:txBody>
      <dsp:txXfrm>
        <a:off x="3451705" y="0"/>
        <a:ext cx="1723325" cy="968321"/>
      </dsp:txXfrm>
    </dsp:sp>
    <dsp:sp modelId="{F77C9BCD-2D0C-4951-983E-CD9CCFA8DA8B}">
      <dsp:nvSpPr>
        <dsp:cNvPr id="0" name=""/>
        <dsp:cNvSpPr/>
      </dsp:nvSpPr>
      <dsp:spPr>
        <a:xfrm>
          <a:off x="4933765" y="1513002"/>
          <a:ext cx="482531" cy="0"/>
        </a:xfrm>
        <a:custGeom>
          <a:avLst/>
          <a:gdLst/>
          <a:ahLst/>
          <a:cxnLst/>
          <a:rect l="0" t="0" r="0" b="0"/>
          <a:pathLst>
            <a:path>
              <a:moveTo>
                <a:pt x="0" y="0"/>
              </a:moveTo>
              <a:lnTo>
                <a:pt x="48253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0632AB-B0A3-4C07-9E98-157D4A689E8C}">
      <dsp:nvSpPr>
        <dsp:cNvPr id="0" name=""/>
        <dsp:cNvSpPr/>
      </dsp:nvSpPr>
      <dsp:spPr>
        <a:xfrm>
          <a:off x="4313368" y="1028841"/>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4B43979-0648-40D1-A364-727B76A1418C}">
      <dsp:nvSpPr>
        <dsp:cNvPr id="0" name=""/>
        <dsp:cNvSpPr/>
      </dsp:nvSpPr>
      <dsp:spPr>
        <a:xfrm>
          <a:off x="4283108" y="968321"/>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04B26C-25EF-4532-A766-0C829E27B659}">
      <dsp:nvSpPr>
        <dsp:cNvPr id="0" name=""/>
        <dsp:cNvSpPr/>
      </dsp:nvSpPr>
      <dsp:spPr>
        <a:xfrm>
          <a:off x="5416296" y="1331441"/>
          <a:ext cx="1240794" cy="36312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1988</a:t>
          </a:r>
        </a:p>
      </dsp:txBody>
      <dsp:txXfrm>
        <a:off x="5568112" y="1375870"/>
        <a:ext cx="937163" cy="274262"/>
      </dsp:txXfrm>
    </dsp:sp>
    <dsp:sp modelId="{188CD4A0-187C-4474-9F52-BC589A16EB3C}">
      <dsp:nvSpPr>
        <dsp:cNvPr id="0" name=""/>
        <dsp:cNvSpPr/>
      </dsp:nvSpPr>
      <dsp:spPr>
        <a:xfrm>
          <a:off x="5175030" y="2057682"/>
          <a:ext cx="1723325"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Jabberwacky</a:t>
          </a:r>
        </a:p>
      </dsp:txBody>
      <dsp:txXfrm>
        <a:off x="5175030" y="2057682"/>
        <a:ext cx="1723325" cy="968321"/>
      </dsp:txXfrm>
    </dsp:sp>
    <dsp:sp modelId="{D76CA3F5-8233-43EE-8225-2237FA63F20A}">
      <dsp:nvSpPr>
        <dsp:cNvPr id="0" name=""/>
        <dsp:cNvSpPr/>
      </dsp:nvSpPr>
      <dsp:spPr>
        <a:xfrm>
          <a:off x="6657091" y="1513002"/>
          <a:ext cx="482531" cy="0"/>
        </a:xfrm>
        <a:custGeom>
          <a:avLst/>
          <a:gdLst/>
          <a:ahLst/>
          <a:cxnLst/>
          <a:rect l="0" t="0" r="0" b="0"/>
          <a:pathLst>
            <a:path>
              <a:moveTo>
                <a:pt x="0" y="0"/>
              </a:moveTo>
              <a:lnTo>
                <a:pt x="48253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37A369-931C-4135-979A-2A12EDDA2AF6}">
      <dsp:nvSpPr>
        <dsp:cNvPr id="0" name=""/>
        <dsp:cNvSpPr/>
      </dsp:nvSpPr>
      <dsp:spPr>
        <a:xfrm>
          <a:off x="6036693" y="1694562"/>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6131B09-6B8E-4338-91BB-F713223308EE}">
      <dsp:nvSpPr>
        <dsp:cNvPr id="0" name=""/>
        <dsp:cNvSpPr/>
      </dsp:nvSpPr>
      <dsp:spPr>
        <a:xfrm>
          <a:off x="6006433" y="1997162"/>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90D28-254A-4BF8-AB80-4BE788D480EF}">
      <dsp:nvSpPr>
        <dsp:cNvPr id="0" name=""/>
        <dsp:cNvSpPr/>
      </dsp:nvSpPr>
      <dsp:spPr>
        <a:xfrm>
          <a:off x="7139622" y="1331441"/>
          <a:ext cx="1240794" cy="36312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1992</a:t>
          </a:r>
        </a:p>
      </dsp:txBody>
      <dsp:txXfrm>
        <a:off x="7291438" y="1375870"/>
        <a:ext cx="937163" cy="274262"/>
      </dsp:txXfrm>
    </dsp:sp>
    <dsp:sp modelId="{B0B33CBF-1EB8-4BEF-BC90-0A45B4464CAB}">
      <dsp:nvSpPr>
        <dsp:cNvPr id="0" name=""/>
        <dsp:cNvSpPr/>
      </dsp:nvSpPr>
      <dsp:spPr>
        <a:xfrm>
          <a:off x="6898356" y="0"/>
          <a:ext cx="1723325"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Dr. Sbaisto</a:t>
          </a:r>
        </a:p>
      </dsp:txBody>
      <dsp:txXfrm>
        <a:off x="6898356" y="0"/>
        <a:ext cx="1723325" cy="968321"/>
      </dsp:txXfrm>
    </dsp:sp>
    <dsp:sp modelId="{1239CB09-5CCE-4EA4-A44B-C3264E949053}">
      <dsp:nvSpPr>
        <dsp:cNvPr id="0" name=""/>
        <dsp:cNvSpPr/>
      </dsp:nvSpPr>
      <dsp:spPr>
        <a:xfrm>
          <a:off x="8380416" y="1513002"/>
          <a:ext cx="482531" cy="0"/>
        </a:xfrm>
        <a:custGeom>
          <a:avLst/>
          <a:gdLst/>
          <a:ahLst/>
          <a:cxnLst/>
          <a:rect l="0" t="0" r="0" b="0"/>
          <a:pathLst>
            <a:path>
              <a:moveTo>
                <a:pt x="0" y="0"/>
              </a:moveTo>
              <a:lnTo>
                <a:pt x="48253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3F472C-6046-4A89-A718-F21FD73F0383}">
      <dsp:nvSpPr>
        <dsp:cNvPr id="0" name=""/>
        <dsp:cNvSpPr/>
      </dsp:nvSpPr>
      <dsp:spPr>
        <a:xfrm>
          <a:off x="7760019" y="1028841"/>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2A7E2BA-9DD5-4460-B3E0-143E2AC40D95}">
      <dsp:nvSpPr>
        <dsp:cNvPr id="0" name=""/>
        <dsp:cNvSpPr/>
      </dsp:nvSpPr>
      <dsp:spPr>
        <a:xfrm>
          <a:off x="7729759" y="968321"/>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0AF128-D8CE-4D5B-BA3D-06E4DA3EFABE}">
      <dsp:nvSpPr>
        <dsp:cNvPr id="0" name=""/>
        <dsp:cNvSpPr/>
      </dsp:nvSpPr>
      <dsp:spPr>
        <a:xfrm rot="10800000">
          <a:off x="8862948" y="1331441"/>
          <a:ext cx="1240794" cy="36312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1995</a:t>
          </a:r>
        </a:p>
      </dsp:txBody>
      <dsp:txXfrm rot="10800000">
        <a:off x="8935572" y="1331441"/>
        <a:ext cx="1168170" cy="363120"/>
      </dsp:txXfrm>
    </dsp:sp>
    <dsp:sp modelId="{7BD8A46A-FC00-45CB-AFB1-ECC241CC6211}">
      <dsp:nvSpPr>
        <dsp:cNvPr id="0" name=""/>
        <dsp:cNvSpPr/>
      </dsp:nvSpPr>
      <dsp:spPr>
        <a:xfrm>
          <a:off x="8621682" y="2057682"/>
          <a:ext cx="1723325"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Alice</a:t>
          </a:r>
        </a:p>
      </dsp:txBody>
      <dsp:txXfrm>
        <a:off x="8621682" y="2057682"/>
        <a:ext cx="1723325" cy="968321"/>
      </dsp:txXfrm>
    </dsp:sp>
    <dsp:sp modelId="{646D5C7F-C1E2-4269-B1B3-D1BE95BEE57E}">
      <dsp:nvSpPr>
        <dsp:cNvPr id="0" name=""/>
        <dsp:cNvSpPr/>
      </dsp:nvSpPr>
      <dsp:spPr>
        <a:xfrm>
          <a:off x="9483345" y="1694562"/>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CDB873-290A-4765-A2A9-E2ACD9699FE4}">
      <dsp:nvSpPr>
        <dsp:cNvPr id="0" name=""/>
        <dsp:cNvSpPr/>
      </dsp:nvSpPr>
      <dsp:spPr>
        <a:xfrm>
          <a:off x="9453085" y="1997162"/>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DB9AA-A278-4510-8D2D-D06B74A25FDD}">
      <dsp:nvSpPr>
        <dsp:cNvPr id="0" name=""/>
        <dsp:cNvSpPr/>
      </dsp:nvSpPr>
      <dsp:spPr>
        <a:xfrm>
          <a:off x="208214" y="1331441"/>
          <a:ext cx="1064317" cy="36312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2006</a:t>
          </a:r>
        </a:p>
      </dsp:txBody>
      <dsp:txXfrm>
        <a:off x="208214" y="1331441"/>
        <a:ext cx="991693" cy="363120"/>
      </dsp:txXfrm>
    </dsp:sp>
    <dsp:sp modelId="{BD05DAAE-96DF-4776-99DF-6F5385115723}">
      <dsp:nvSpPr>
        <dsp:cNvPr id="0" name=""/>
        <dsp:cNvSpPr/>
      </dsp:nvSpPr>
      <dsp:spPr>
        <a:xfrm>
          <a:off x="1263" y="0"/>
          <a:ext cx="1478219"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IBM’s Watson</a:t>
          </a:r>
        </a:p>
      </dsp:txBody>
      <dsp:txXfrm>
        <a:off x="1263" y="0"/>
        <a:ext cx="1478219" cy="968321"/>
      </dsp:txXfrm>
    </dsp:sp>
    <dsp:sp modelId="{3FB173FF-2CA5-4E2F-98A2-5B04B4EA2915}">
      <dsp:nvSpPr>
        <dsp:cNvPr id="0" name=""/>
        <dsp:cNvSpPr/>
      </dsp:nvSpPr>
      <dsp:spPr>
        <a:xfrm>
          <a:off x="1272532" y="1513002"/>
          <a:ext cx="413901" cy="0"/>
        </a:xfrm>
        <a:custGeom>
          <a:avLst/>
          <a:gdLst/>
          <a:ahLst/>
          <a:cxnLst/>
          <a:rect l="0" t="0" r="0" b="0"/>
          <a:pathLst>
            <a:path>
              <a:moveTo>
                <a:pt x="0" y="0"/>
              </a:moveTo>
              <a:lnTo>
                <a:pt x="41390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2288A1-1E20-4767-AAE9-01807D1ECEFF}">
      <dsp:nvSpPr>
        <dsp:cNvPr id="0" name=""/>
        <dsp:cNvSpPr/>
      </dsp:nvSpPr>
      <dsp:spPr>
        <a:xfrm>
          <a:off x="740373" y="1028841"/>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8729CB7-979C-41A8-B83C-80CCE9C45F27}">
      <dsp:nvSpPr>
        <dsp:cNvPr id="0" name=""/>
        <dsp:cNvSpPr/>
      </dsp:nvSpPr>
      <dsp:spPr>
        <a:xfrm>
          <a:off x="710113" y="968321"/>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27A980-6CD0-493C-A602-FFB42DE45DFC}">
      <dsp:nvSpPr>
        <dsp:cNvPr id="0" name=""/>
        <dsp:cNvSpPr/>
      </dsp:nvSpPr>
      <dsp:spPr>
        <a:xfrm>
          <a:off x="1686433" y="1331441"/>
          <a:ext cx="1064317" cy="36312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2010</a:t>
          </a:r>
        </a:p>
      </dsp:txBody>
      <dsp:txXfrm>
        <a:off x="1823542" y="1378219"/>
        <a:ext cx="790099" cy="269564"/>
      </dsp:txXfrm>
    </dsp:sp>
    <dsp:sp modelId="{210DA723-4E32-414A-A962-C09FC07ECAD3}">
      <dsp:nvSpPr>
        <dsp:cNvPr id="0" name=""/>
        <dsp:cNvSpPr/>
      </dsp:nvSpPr>
      <dsp:spPr>
        <a:xfrm>
          <a:off x="1479482" y="2057682"/>
          <a:ext cx="1478219"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Siri</a:t>
          </a:r>
        </a:p>
      </dsp:txBody>
      <dsp:txXfrm>
        <a:off x="1479482" y="2057682"/>
        <a:ext cx="1478219" cy="968321"/>
      </dsp:txXfrm>
    </dsp:sp>
    <dsp:sp modelId="{3A0D69FE-171E-4A3E-9C29-39B55DD52583}">
      <dsp:nvSpPr>
        <dsp:cNvPr id="0" name=""/>
        <dsp:cNvSpPr/>
      </dsp:nvSpPr>
      <dsp:spPr>
        <a:xfrm>
          <a:off x="2750751" y="1513002"/>
          <a:ext cx="413901" cy="0"/>
        </a:xfrm>
        <a:custGeom>
          <a:avLst/>
          <a:gdLst/>
          <a:ahLst/>
          <a:cxnLst/>
          <a:rect l="0" t="0" r="0" b="0"/>
          <a:pathLst>
            <a:path>
              <a:moveTo>
                <a:pt x="0" y="0"/>
              </a:moveTo>
              <a:lnTo>
                <a:pt x="41390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787AC0-0CDA-40F8-9AF6-B97CCEEF3DFC}">
      <dsp:nvSpPr>
        <dsp:cNvPr id="0" name=""/>
        <dsp:cNvSpPr/>
      </dsp:nvSpPr>
      <dsp:spPr>
        <a:xfrm>
          <a:off x="2218592" y="1694562"/>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C443742-2023-4E80-95A6-EC48F29D0A67}">
      <dsp:nvSpPr>
        <dsp:cNvPr id="0" name=""/>
        <dsp:cNvSpPr/>
      </dsp:nvSpPr>
      <dsp:spPr>
        <a:xfrm>
          <a:off x="2188332" y="1997162"/>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FFFE36-4B81-4BC1-A3AB-1D01287241CF}">
      <dsp:nvSpPr>
        <dsp:cNvPr id="0" name=""/>
        <dsp:cNvSpPr/>
      </dsp:nvSpPr>
      <dsp:spPr>
        <a:xfrm>
          <a:off x="3164652" y="1331441"/>
          <a:ext cx="1064317" cy="36312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2012</a:t>
          </a:r>
        </a:p>
      </dsp:txBody>
      <dsp:txXfrm>
        <a:off x="3301761" y="1378219"/>
        <a:ext cx="790099" cy="269564"/>
      </dsp:txXfrm>
    </dsp:sp>
    <dsp:sp modelId="{A0855560-89C6-4007-9641-A87BAF2DF2E8}">
      <dsp:nvSpPr>
        <dsp:cNvPr id="0" name=""/>
        <dsp:cNvSpPr/>
      </dsp:nvSpPr>
      <dsp:spPr>
        <a:xfrm>
          <a:off x="2957702" y="0"/>
          <a:ext cx="1478219"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Google Now</a:t>
          </a:r>
        </a:p>
      </dsp:txBody>
      <dsp:txXfrm>
        <a:off x="2957702" y="0"/>
        <a:ext cx="1478219" cy="968321"/>
      </dsp:txXfrm>
    </dsp:sp>
    <dsp:sp modelId="{AADE3D3A-45E6-4CF0-803D-8742A33F2E8D}">
      <dsp:nvSpPr>
        <dsp:cNvPr id="0" name=""/>
        <dsp:cNvSpPr/>
      </dsp:nvSpPr>
      <dsp:spPr>
        <a:xfrm>
          <a:off x="4228970" y="1513002"/>
          <a:ext cx="413901" cy="0"/>
        </a:xfrm>
        <a:custGeom>
          <a:avLst/>
          <a:gdLst/>
          <a:ahLst/>
          <a:cxnLst/>
          <a:rect l="0" t="0" r="0" b="0"/>
          <a:pathLst>
            <a:path>
              <a:moveTo>
                <a:pt x="0" y="0"/>
              </a:moveTo>
              <a:lnTo>
                <a:pt x="41390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4F8F2E-7C7E-4E7D-B57D-2237988C4ED6}">
      <dsp:nvSpPr>
        <dsp:cNvPr id="0" name=""/>
        <dsp:cNvSpPr/>
      </dsp:nvSpPr>
      <dsp:spPr>
        <a:xfrm>
          <a:off x="3696811" y="1028841"/>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4F33288-E741-4E55-9BC0-DB2F1B8B6527}">
      <dsp:nvSpPr>
        <dsp:cNvPr id="0" name=""/>
        <dsp:cNvSpPr/>
      </dsp:nvSpPr>
      <dsp:spPr>
        <a:xfrm>
          <a:off x="3666551" y="968321"/>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7F658-E0E8-4544-AC4C-75A0D8E822A5}">
      <dsp:nvSpPr>
        <dsp:cNvPr id="0" name=""/>
        <dsp:cNvSpPr/>
      </dsp:nvSpPr>
      <dsp:spPr>
        <a:xfrm>
          <a:off x="4642872" y="1331441"/>
          <a:ext cx="1064317" cy="36312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2015</a:t>
          </a:r>
        </a:p>
      </dsp:txBody>
      <dsp:txXfrm>
        <a:off x="4779981" y="1378219"/>
        <a:ext cx="790099" cy="269564"/>
      </dsp:txXfrm>
    </dsp:sp>
    <dsp:sp modelId="{8A4330ED-D4FE-4A64-B35E-3891693A9FD9}">
      <dsp:nvSpPr>
        <dsp:cNvPr id="0" name=""/>
        <dsp:cNvSpPr/>
      </dsp:nvSpPr>
      <dsp:spPr>
        <a:xfrm>
          <a:off x="4435921" y="2057682"/>
          <a:ext cx="1478219"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Alexa</a:t>
          </a:r>
        </a:p>
      </dsp:txBody>
      <dsp:txXfrm>
        <a:off x="4435921" y="2057682"/>
        <a:ext cx="1478219" cy="968321"/>
      </dsp:txXfrm>
    </dsp:sp>
    <dsp:sp modelId="{F7846469-8FE2-487C-924D-B1E375A1213A}">
      <dsp:nvSpPr>
        <dsp:cNvPr id="0" name=""/>
        <dsp:cNvSpPr/>
      </dsp:nvSpPr>
      <dsp:spPr>
        <a:xfrm>
          <a:off x="5707189" y="1513002"/>
          <a:ext cx="413901" cy="0"/>
        </a:xfrm>
        <a:custGeom>
          <a:avLst/>
          <a:gdLst/>
          <a:ahLst/>
          <a:cxnLst/>
          <a:rect l="0" t="0" r="0" b="0"/>
          <a:pathLst>
            <a:path>
              <a:moveTo>
                <a:pt x="0" y="0"/>
              </a:moveTo>
              <a:lnTo>
                <a:pt x="41390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C2858A-C0ED-4AAE-AEF9-A1EB8B519130}">
      <dsp:nvSpPr>
        <dsp:cNvPr id="0" name=""/>
        <dsp:cNvSpPr/>
      </dsp:nvSpPr>
      <dsp:spPr>
        <a:xfrm>
          <a:off x="5175031" y="1694562"/>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16A7334-6CD8-4879-A914-B60EBA0F3803}">
      <dsp:nvSpPr>
        <dsp:cNvPr id="0" name=""/>
        <dsp:cNvSpPr/>
      </dsp:nvSpPr>
      <dsp:spPr>
        <a:xfrm>
          <a:off x="5144770" y="1997162"/>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CC507-56AC-4CC2-BB23-78FD3FB6B668}">
      <dsp:nvSpPr>
        <dsp:cNvPr id="0" name=""/>
        <dsp:cNvSpPr/>
      </dsp:nvSpPr>
      <dsp:spPr>
        <a:xfrm>
          <a:off x="6121091" y="1331441"/>
          <a:ext cx="1064317" cy="36312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2015</a:t>
          </a:r>
        </a:p>
      </dsp:txBody>
      <dsp:txXfrm>
        <a:off x="6258200" y="1378219"/>
        <a:ext cx="790099" cy="269564"/>
      </dsp:txXfrm>
    </dsp:sp>
    <dsp:sp modelId="{BBFF661A-1ACD-4F4B-9458-47970D24CD98}">
      <dsp:nvSpPr>
        <dsp:cNvPr id="0" name=""/>
        <dsp:cNvSpPr/>
      </dsp:nvSpPr>
      <dsp:spPr>
        <a:xfrm>
          <a:off x="5914140" y="0"/>
          <a:ext cx="1478219"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Cortana</a:t>
          </a:r>
        </a:p>
      </dsp:txBody>
      <dsp:txXfrm>
        <a:off x="5914140" y="0"/>
        <a:ext cx="1478219" cy="968321"/>
      </dsp:txXfrm>
    </dsp:sp>
    <dsp:sp modelId="{C7A9737F-50BF-4A65-8C32-C0D81F45AF59}">
      <dsp:nvSpPr>
        <dsp:cNvPr id="0" name=""/>
        <dsp:cNvSpPr/>
      </dsp:nvSpPr>
      <dsp:spPr>
        <a:xfrm>
          <a:off x="7185409" y="1513002"/>
          <a:ext cx="413901" cy="0"/>
        </a:xfrm>
        <a:custGeom>
          <a:avLst/>
          <a:gdLst/>
          <a:ahLst/>
          <a:cxnLst/>
          <a:rect l="0" t="0" r="0" b="0"/>
          <a:pathLst>
            <a:path>
              <a:moveTo>
                <a:pt x="0" y="0"/>
              </a:moveTo>
              <a:lnTo>
                <a:pt x="41390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1AE379-34D8-48EA-AEC6-32944BB260AC}">
      <dsp:nvSpPr>
        <dsp:cNvPr id="0" name=""/>
        <dsp:cNvSpPr/>
      </dsp:nvSpPr>
      <dsp:spPr>
        <a:xfrm>
          <a:off x="6653250" y="1028841"/>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C997D1-D241-4F8D-AB6E-65BD14744DBA}">
      <dsp:nvSpPr>
        <dsp:cNvPr id="0" name=""/>
        <dsp:cNvSpPr/>
      </dsp:nvSpPr>
      <dsp:spPr>
        <a:xfrm>
          <a:off x="6622990" y="968321"/>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01CF8-75AB-4F7F-8295-AB0F7E131D6E}">
      <dsp:nvSpPr>
        <dsp:cNvPr id="0" name=""/>
        <dsp:cNvSpPr/>
      </dsp:nvSpPr>
      <dsp:spPr>
        <a:xfrm>
          <a:off x="7599310" y="1331441"/>
          <a:ext cx="1064317" cy="363120"/>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2016</a:t>
          </a:r>
        </a:p>
      </dsp:txBody>
      <dsp:txXfrm>
        <a:off x="7736419" y="1378219"/>
        <a:ext cx="790099" cy="269564"/>
      </dsp:txXfrm>
    </dsp:sp>
    <dsp:sp modelId="{A77DCC45-4E91-4BC3-8F08-8785A4BC22AA}">
      <dsp:nvSpPr>
        <dsp:cNvPr id="0" name=""/>
        <dsp:cNvSpPr/>
      </dsp:nvSpPr>
      <dsp:spPr>
        <a:xfrm>
          <a:off x="7392359" y="2057682"/>
          <a:ext cx="1478219"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dirty="0"/>
            <a:t>Bots for messenger</a:t>
          </a:r>
        </a:p>
      </dsp:txBody>
      <dsp:txXfrm>
        <a:off x="7392359" y="2057682"/>
        <a:ext cx="1478219" cy="968321"/>
      </dsp:txXfrm>
    </dsp:sp>
    <dsp:sp modelId="{BF708309-942E-4C82-852B-B5352E8AF7F2}">
      <dsp:nvSpPr>
        <dsp:cNvPr id="0" name=""/>
        <dsp:cNvSpPr/>
      </dsp:nvSpPr>
      <dsp:spPr>
        <a:xfrm>
          <a:off x="8663628" y="1513002"/>
          <a:ext cx="413901" cy="0"/>
        </a:xfrm>
        <a:custGeom>
          <a:avLst/>
          <a:gdLst/>
          <a:ahLst/>
          <a:cxnLst/>
          <a:rect l="0" t="0" r="0" b="0"/>
          <a:pathLst>
            <a:path>
              <a:moveTo>
                <a:pt x="0" y="0"/>
              </a:moveTo>
              <a:lnTo>
                <a:pt x="413901" y="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AD671D-18F7-493E-94BB-F9A206B14C6E}">
      <dsp:nvSpPr>
        <dsp:cNvPr id="0" name=""/>
        <dsp:cNvSpPr/>
      </dsp:nvSpPr>
      <dsp:spPr>
        <a:xfrm>
          <a:off x="8131469" y="1694562"/>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F11BE87-7E21-48B5-9A9C-F465C2A19E3B}">
      <dsp:nvSpPr>
        <dsp:cNvPr id="0" name=""/>
        <dsp:cNvSpPr/>
      </dsp:nvSpPr>
      <dsp:spPr>
        <a:xfrm>
          <a:off x="8101209" y="1997162"/>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ECC39D-463F-4C35-BBC8-01A7BCE4E72C}">
      <dsp:nvSpPr>
        <dsp:cNvPr id="0" name=""/>
        <dsp:cNvSpPr/>
      </dsp:nvSpPr>
      <dsp:spPr>
        <a:xfrm rot="10800000">
          <a:off x="9077529" y="1331441"/>
          <a:ext cx="1064317" cy="363120"/>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dirty="0"/>
            <a:t>2016</a:t>
          </a:r>
        </a:p>
      </dsp:txBody>
      <dsp:txXfrm rot="10800000">
        <a:off x="9150153" y="1331441"/>
        <a:ext cx="991693" cy="363120"/>
      </dsp:txXfrm>
    </dsp:sp>
    <dsp:sp modelId="{5F517DF8-573B-4235-8DFC-3DBCF1CAACA0}">
      <dsp:nvSpPr>
        <dsp:cNvPr id="0" name=""/>
        <dsp:cNvSpPr/>
      </dsp:nvSpPr>
      <dsp:spPr>
        <a:xfrm>
          <a:off x="8870579" y="0"/>
          <a:ext cx="1478219" cy="9683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Tay</a:t>
          </a:r>
          <a:endParaRPr lang="en-US" sz="1100" kern="1200" dirty="0"/>
        </a:p>
      </dsp:txBody>
      <dsp:txXfrm>
        <a:off x="8870579" y="0"/>
        <a:ext cx="1478219" cy="968321"/>
      </dsp:txXfrm>
    </dsp:sp>
    <dsp:sp modelId="{07C84DDB-2770-44CF-BB56-BC5CD8A4D052}">
      <dsp:nvSpPr>
        <dsp:cNvPr id="0" name=""/>
        <dsp:cNvSpPr/>
      </dsp:nvSpPr>
      <dsp:spPr>
        <a:xfrm>
          <a:off x="9609688" y="1028841"/>
          <a:ext cx="0" cy="302600"/>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D71196A-3308-45DA-A007-4DCD6FA86C9C}">
      <dsp:nvSpPr>
        <dsp:cNvPr id="0" name=""/>
        <dsp:cNvSpPr/>
      </dsp:nvSpPr>
      <dsp:spPr>
        <a:xfrm>
          <a:off x="9579428" y="968321"/>
          <a:ext cx="60520" cy="605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DC258-E899-4B28-8DFE-23DEC37B4D04}">
      <dsp:nvSpPr>
        <dsp:cNvPr id="0" name=""/>
        <dsp:cNvSpPr/>
      </dsp:nvSpPr>
      <dsp:spPr>
        <a:xfrm>
          <a:off x="0" y="60970"/>
          <a:ext cx="3944010" cy="43173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SDK v4</a:t>
          </a:r>
          <a:endParaRPr lang="en-US" sz="1800" kern="1200"/>
        </a:p>
      </dsp:txBody>
      <dsp:txXfrm>
        <a:off x="21075" y="82045"/>
        <a:ext cx="3901860" cy="389580"/>
      </dsp:txXfrm>
    </dsp:sp>
    <dsp:sp modelId="{89BB9944-12FF-465E-869B-EBCABE0F2325}">
      <dsp:nvSpPr>
        <dsp:cNvPr id="0" name=""/>
        <dsp:cNvSpPr/>
      </dsp:nvSpPr>
      <dsp:spPr>
        <a:xfrm>
          <a:off x="0" y="544540"/>
          <a:ext cx="3944010" cy="431730"/>
        </a:xfrm>
        <a:prstGeom prst="roundRect">
          <a:avLst/>
        </a:prstGeom>
        <a:gradFill rotWithShape="0">
          <a:gsLst>
            <a:gs pos="0">
              <a:schemeClr val="accent5">
                <a:hueOff val="-2398213"/>
                <a:satOff val="-9428"/>
                <a:lumOff val="-654"/>
                <a:alphaOff val="0"/>
                <a:satMod val="103000"/>
                <a:lumMod val="102000"/>
                <a:tint val="94000"/>
              </a:schemeClr>
            </a:gs>
            <a:gs pos="50000">
              <a:schemeClr val="accent5">
                <a:hueOff val="-2398213"/>
                <a:satOff val="-9428"/>
                <a:lumOff val="-654"/>
                <a:alphaOff val="0"/>
                <a:satMod val="110000"/>
                <a:lumMod val="100000"/>
                <a:shade val="100000"/>
              </a:schemeClr>
            </a:gs>
            <a:gs pos="100000">
              <a:schemeClr val="accent5">
                <a:hueOff val="-2398213"/>
                <a:satOff val="-9428"/>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SDK v3</a:t>
          </a:r>
          <a:endParaRPr lang="en-US" sz="1800" kern="1200"/>
        </a:p>
      </dsp:txBody>
      <dsp:txXfrm>
        <a:off x="21075" y="565615"/>
        <a:ext cx="3901860" cy="389580"/>
      </dsp:txXfrm>
    </dsp:sp>
    <dsp:sp modelId="{21F01A58-AB62-400A-897C-9851548A2781}">
      <dsp:nvSpPr>
        <dsp:cNvPr id="0" name=""/>
        <dsp:cNvSpPr/>
      </dsp:nvSpPr>
      <dsp:spPr>
        <a:xfrm>
          <a:off x="0" y="1028110"/>
          <a:ext cx="3944010" cy="431730"/>
        </a:xfrm>
        <a:prstGeom prst="roundRect">
          <a:avLst/>
        </a:prstGeom>
        <a:gradFill rotWithShape="0">
          <a:gsLst>
            <a:gs pos="0">
              <a:schemeClr val="accent5">
                <a:hueOff val="-4796426"/>
                <a:satOff val="-18857"/>
                <a:lumOff val="-1308"/>
                <a:alphaOff val="0"/>
                <a:satMod val="103000"/>
                <a:lumMod val="102000"/>
                <a:tint val="94000"/>
              </a:schemeClr>
            </a:gs>
            <a:gs pos="50000">
              <a:schemeClr val="accent5">
                <a:hueOff val="-4796426"/>
                <a:satOff val="-18857"/>
                <a:lumOff val="-1308"/>
                <a:alphaOff val="0"/>
                <a:satMod val="110000"/>
                <a:lumMod val="100000"/>
                <a:shade val="100000"/>
              </a:schemeClr>
            </a:gs>
            <a:gs pos="100000">
              <a:schemeClr val="accent5">
                <a:hueOff val="-4796426"/>
                <a:satOff val="-18857"/>
                <a:lumOff val="-13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CLI Tools</a:t>
          </a:r>
          <a:endParaRPr lang="en-US" sz="1800" kern="1200"/>
        </a:p>
      </dsp:txBody>
      <dsp:txXfrm>
        <a:off x="21075" y="1049185"/>
        <a:ext cx="3901860" cy="389580"/>
      </dsp:txXfrm>
    </dsp:sp>
    <dsp:sp modelId="{5733833B-4CEA-4B95-A1B4-DED29A88E63C}">
      <dsp:nvSpPr>
        <dsp:cNvPr id="0" name=""/>
        <dsp:cNvSpPr/>
      </dsp:nvSpPr>
      <dsp:spPr>
        <a:xfrm>
          <a:off x="0" y="1511680"/>
          <a:ext cx="3944010" cy="431730"/>
        </a:xfrm>
        <a:prstGeom prst="roundRect">
          <a:avLst/>
        </a:prstGeom>
        <a:gradFill rotWithShape="0">
          <a:gsLst>
            <a:gs pos="0">
              <a:schemeClr val="accent5">
                <a:hueOff val="-7194639"/>
                <a:satOff val="-28285"/>
                <a:lumOff val="-1962"/>
                <a:alphaOff val="0"/>
                <a:satMod val="103000"/>
                <a:lumMod val="102000"/>
                <a:tint val="94000"/>
              </a:schemeClr>
            </a:gs>
            <a:gs pos="50000">
              <a:schemeClr val="accent5">
                <a:hueOff val="-7194639"/>
                <a:satOff val="-28285"/>
                <a:lumOff val="-1962"/>
                <a:alphaOff val="0"/>
                <a:satMod val="110000"/>
                <a:lumMod val="100000"/>
                <a:shade val="100000"/>
              </a:schemeClr>
            </a:gs>
            <a:gs pos="100000">
              <a:schemeClr val="accent5">
                <a:hueOff val="-7194639"/>
                <a:satOff val="-28285"/>
                <a:lumOff val="-196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Emulator</a:t>
          </a:r>
          <a:endParaRPr lang="en-US" sz="1800" kern="1200"/>
        </a:p>
      </dsp:txBody>
      <dsp:txXfrm>
        <a:off x="21075" y="1532755"/>
        <a:ext cx="3901860" cy="389580"/>
      </dsp:txXfrm>
    </dsp:sp>
    <dsp:sp modelId="{4D8E5B9F-5E5D-4476-828A-1DE2D9F249EA}">
      <dsp:nvSpPr>
        <dsp:cNvPr id="0" name=""/>
        <dsp:cNvSpPr/>
      </dsp:nvSpPr>
      <dsp:spPr>
        <a:xfrm>
          <a:off x="0" y="1995250"/>
          <a:ext cx="3944010" cy="431730"/>
        </a:xfrm>
        <a:prstGeom prst="roundRect">
          <a:avLst/>
        </a:prstGeom>
        <a:gradFill rotWithShape="0">
          <a:gsLst>
            <a:gs pos="0">
              <a:schemeClr val="accent5">
                <a:hueOff val="-9592852"/>
                <a:satOff val="-37713"/>
                <a:lumOff val="-2616"/>
                <a:alphaOff val="0"/>
                <a:satMod val="103000"/>
                <a:lumMod val="102000"/>
                <a:tint val="94000"/>
              </a:schemeClr>
            </a:gs>
            <a:gs pos="50000">
              <a:schemeClr val="accent5">
                <a:hueOff val="-9592852"/>
                <a:satOff val="-37713"/>
                <a:lumOff val="-2616"/>
                <a:alphaOff val="0"/>
                <a:satMod val="110000"/>
                <a:lumMod val="100000"/>
                <a:shade val="100000"/>
              </a:schemeClr>
            </a:gs>
            <a:gs pos="100000">
              <a:schemeClr val="accent5">
                <a:hueOff val="-9592852"/>
                <a:satOff val="-37713"/>
                <a:lumOff val="-26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WebChat Control</a:t>
          </a:r>
          <a:endParaRPr lang="en-US" sz="1800" kern="1200"/>
        </a:p>
      </dsp:txBody>
      <dsp:txXfrm>
        <a:off x="21075" y="2016325"/>
        <a:ext cx="3901860" cy="389580"/>
      </dsp:txXfrm>
    </dsp:sp>
    <dsp:sp modelId="{A9E5908D-3CAF-4C53-8A56-611B0F30E85C}">
      <dsp:nvSpPr>
        <dsp:cNvPr id="0" name=""/>
        <dsp:cNvSpPr/>
      </dsp:nvSpPr>
      <dsp:spPr>
        <a:xfrm>
          <a:off x="0" y="2478820"/>
          <a:ext cx="3944010" cy="431730"/>
        </a:xfrm>
        <a:prstGeom prst="roundRect">
          <a:avLst/>
        </a:prstGeom>
        <a:gradFill rotWithShape="0">
          <a:gsLst>
            <a:gs pos="0">
              <a:schemeClr val="accent5">
                <a:hueOff val="-11991064"/>
                <a:satOff val="-47142"/>
                <a:lumOff val="-3270"/>
                <a:alphaOff val="0"/>
                <a:satMod val="103000"/>
                <a:lumMod val="102000"/>
                <a:tint val="94000"/>
              </a:schemeClr>
            </a:gs>
            <a:gs pos="50000">
              <a:schemeClr val="accent5">
                <a:hueOff val="-11991064"/>
                <a:satOff val="-47142"/>
                <a:lumOff val="-3270"/>
                <a:alphaOff val="0"/>
                <a:satMod val="110000"/>
                <a:lumMod val="100000"/>
                <a:shade val="100000"/>
              </a:schemeClr>
            </a:gs>
            <a:gs pos="100000">
              <a:schemeClr val="accent5">
                <a:hueOff val="-11991064"/>
                <a:satOff val="-47142"/>
                <a:lumOff val="-32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Documentation</a:t>
          </a:r>
          <a:endParaRPr lang="en-US" sz="1800" kern="1200"/>
        </a:p>
      </dsp:txBody>
      <dsp:txXfrm>
        <a:off x="21075" y="2499895"/>
        <a:ext cx="3901860" cy="389580"/>
      </dsp:txXfrm>
    </dsp:sp>
    <dsp:sp modelId="{F504456B-F2E6-4527-85D8-9B8D9E6EA696}">
      <dsp:nvSpPr>
        <dsp:cNvPr id="0" name=""/>
        <dsp:cNvSpPr/>
      </dsp:nvSpPr>
      <dsp:spPr>
        <a:xfrm>
          <a:off x="0" y="2962390"/>
          <a:ext cx="3944010" cy="431730"/>
        </a:xfrm>
        <a:prstGeom prst="roundRect">
          <a:avLst/>
        </a:prstGeom>
        <a:gradFill rotWithShape="0">
          <a:gsLst>
            <a:gs pos="0">
              <a:schemeClr val="accent5">
                <a:hueOff val="-14389277"/>
                <a:satOff val="-56570"/>
                <a:lumOff val="-3924"/>
                <a:alphaOff val="0"/>
                <a:satMod val="103000"/>
                <a:lumMod val="102000"/>
                <a:tint val="94000"/>
              </a:schemeClr>
            </a:gs>
            <a:gs pos="50000">
              <a:schemeClr val="accent5">
                <a:hueOff val="-14389277"/>
                <a:satOff val="-56570"/>
                <a:lumOff val="-3924"/>
                <a:alphaOff val="0"/>
                <a:satMod val="110000"/>
                <a:lumMod val="100000"/>
                <a:shade val="100000"/>
              </a:schemeClr>
            </a:gs>
            <a:gs pos="100000">
              <a:schemeClr val="accent5">
                <a:hueOff val="-14389277"/>
                <a:satOff val="-56570"/>
                <a:lumOff val="-39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BotBuilder-Samples</a:t>
          </a:r>
          <a:endParaRPr lang="en-US" sz="1800" kern="1200"/>
        </a:p>
      </dsp:txBody>
      <dsp:txXfrm>
        <a:off x="21075" y="2983465"/>
        <a:ext cx="3901860" cy="389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8CD76-6495-4BD3-B00E-93452FC098A1}">
      <dsp:nvSpPr>
        <dsp:cNvPr id="0" name=""/>
        <dsp:cNvSpPr/>
      </dsp:nvSpPr>
      <dsp:spPr>
        <a:xfrm>
          <a:off x="0" y="1802"/>
          <a:ext cx="6089650" cy="7680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0CAED-85E3-4A81-8C4E-426553EA3334}">
      <dsp:nvSpPr>
        <dsp:cNvPr id="0" name=""/>
        <dsp:cNvSpPr/>
      </dsp:nvSpPr>
      <dsp:spPr>
        <a:xfrm>
          <a:off x="232341" y="174618"/>
          <a:ext cx="422439" cy="4224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D734DC-1153-4A9B-890F-2CBA77E65092}">
      <dsp:nvSpPr>
        <dsp:cNvPr id="0" name=""/>
        <dsp:cNvSpPr/>
      </dsp:nvSpPr>
      <dsp:spPr>
        <a:xfrm>
          <a:off x="887122" y="1802"/>
          <a:ext cx="5202527"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8" tIns="81288" rIns="81288" bIns="81288" numCol="1" spcCol="1270" anchor="ctr" anchorCtr="0">
          <a:noAutofit/>
        </a:bodyPr>
        <a:lstStyle/>
        <a:p>
          <a:pPr marL="0" lvl="0" indent="0" algn="l" defTabSz="844550">
            <a:lnSpc>
              <a:spcPct val="100000"/>
            </a:lnSpc>
            <a:spcBef>
              <a:spcPct val="0"/>
            </a:spcBef>
            <a:spcAft>
              <a:spcPct val="35000"/>
            </a:spcAft>
            <a:buNone/>
          </a:pPr>
          <a:r>
            <a:rPr lang="en-GB" sz="1900" kern="1200"/>
            <a:t>Design and build conversional experiences</a:t>
          </a:r>
          <a:endParaRPr lang="en-US" sz="1900" kern="1200"/>
        </a:p>
      </dsp:txBody>
      <dsp:txXfrm>
        <a:off x="887122" y="1802"/>
        <a:ext cx="5202527" cy="768071"/>
      </dsp:txXfrm>
    </dsp:sp>
    <dsp:sp modelId="{24CF27CE-431E-4B24-ABD0-EB061EFDB4D5}">
      <dsp:nvSpPr>
        <dsp:cNvPr id="0" name=""/>
        <dsp:cNvSpPr/>
      </dsp:nvSpPr>
      <dsp:spPr>
        <a:xfrm>
          <a:off x="0" y="961892"/>
          <a:ext cx="6089650" cy="7680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C9492A-754C-447A-A591-D9C8ABD14DD0}">
      <dsp:nvSpPr>
        <dsp:cNvPr id="0" name=""/>
        <dsp:cNvSpPr/>
      </dsp:nvSpPr>
      <dsp:spPr>
        <a:xfrm>
          <a:off x="232341" y="1134708"/>
          <a:ext cx="422439" cy="4224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DC760-75E2-4856-9836-930F8C9D7C90}">
      <dsp:nvSpPr>
        <dsp:cNvPr id="0" name=""/>
        <dsp:cNvSpPr/>
      </dsp:nvSpPr>
      <dsp:spPr>
        <a:xfrm>
          <a:off x="887122" y="961892"/>
          <a:ext cx="5202527"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8" tIns="81288" rIns="81288" bIns="81288" numCol="1" spcCol="1270" anchor="ctr" anchorCtr="0">
          <a:noAutofit/>
        </a:bodyPr>
        <a:lstStyle/>
        <a:p>
          <a:pPr marL="0" lvl="0" indent="0" algn="l" defTabSz="844550">
            <a:lnSpc>
              <a:spcPct val="100000"/>
            </a:lnSpc>
            <a:spcBef>
              <a:spcPct val="0"/>
            </a:spcBef>
            <a:spcAft>
              <a:spcPct val="35000"/>
            </a:spcAft>
            <a:buNone/>
          </a:pPr>
          <a:r>
            <a:rPr lang="en-GB" sz="1900" kern="1200"/>
            <a:t>Visual authoring canvas for developer</a:t>
          </a:r>
          <a:endParaRPr lang="en-US" sz="1900" kern="1200"/>
        </a:p>
      </dsp:txBody>
      <dsp:txXfrm>
        <a:off x="887122" y="961892"/>
        <a:ext cx="5202527" cy="768071"/>
      </dsp:txXfrm>
    </dsp:sp>
    <dsp:sp modelId="{B993FC7B-7BA6-4E89-90AC-A6521E6CA322}">
      <dsp:nvSpPr>
        <dsp:cNvPr id="0" name=""/>
        <dsp:cNvSpPr/>
      </dsp:nvSpPr>
      <dsp:spPr>
        <a:xfrm>
          <a:off x="0" y="1921981"/>
          <a:ext cx="6089650" cy="7680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562FF8-44BC-4588-B3FC-DA69ECCBA3AA}">
      <dsp:nvSpPr>
        <dsp:cNvPr id="0" name=""/>
        <dsp:cNvSpPr/>
      </dsp:nvSpPr>
      <dsp:spPr>
        <a:xfrm>
          <a:off x="232341" y="2094797"/>
          <a:ext cx="422439" cy="4224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9F3BF6-CC92-4572-8D93-93C27F2993F1}">
      <dsp:nvSpPr>
        <dsp:cNvPr id="0" name=""/>
        <dsp:cNvSpPr/>
      </dsp:nvSpPr>
      <dsp:spPr>
        <a:xfrm>
          <a:off x="887122" y="1921981"/>
          <a:ext cx="2740342"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8" tIns="81288" rIns="81288" bIns="81288" numCol="1" spcCol="1270" anchor="ctr" anchorCtr="0">
          <a:noAutofit/>
        </a:bodyPr>
        <a:lstStyle/>
        <a:p>
          <a:pPr marL="0" lvl="0" indent="0" algn="l" defTabSz="844550">
            <a:lnSpc>
              <a:spcPct val="100000"/>
            </a:lnSpc>
            <a:spcBef>
              <a:spcPct val="0"/>
            </a:spcBef>
            <a:spcAft>
              <a:spcPct val="35000"/>
            </a:spcAft>
            <a:buNone/>
          </a:pPr>
          <a:r>
            <a:rPr lang="en-GB" sz="1900" kern="1200" dirty="0"/>
            <a:t>Integrated language understating tools</a:t>
          </a:r>
          <a:endParaRPr lang="en-US" sz="1900" kern="1200" dirty="0"/>
        </a:p>
      </dsp:txBody>
      <dsp:txXfrm>
        <a:off x="887122" y="1921981"/>
        <a:ext cx="2740342" cy="768071"/>
      </dsp:txXfrm>
    </dsp:sp>
    <dsp:sp modelId="{342BF588-2560-492E-B987-BACB5F588EF2}">
      <dsp:nvSpPr>
        <dsp:cNvPr id="0" name=""/>
        <dsp:cNvSpPr/>
      </dsp:nvSpPr>
      <dsp:spPr>
        <a:xfrm>
          <a:off x="3627465" y="1921981"/>
          <a:ext cx="2462184"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8" tIns="81288" rIns="81288" bIns="81288" numCol="1" spcCol="1270" anchor="ctr" anchorCtr="0">
          <a:noAutofit/>
        </a:bodyPr>
        <a:lstStyle/>
        <a:p>
          <a:pPr marL="0" lvl="0" indent="0" algn="l" defTabSz="622300">
            <a:lnSpc>
              <a:spcPct val="100000"/>
            </a:lnSpc>
            <a:spcBef>
              <a:spcPct val="0"/>
            </a:spcBef>
            <a:spcAft>
              <a:spcPct val="35000"/>
            </a:spcAft>
            <a:buNone/>
          </a:pPr>
          <a:r>
            <a:rPr lang="en-GB" sz="1400" kern="1200"/>
            <a:t>LUIS</a:t>
          </a:r>
          <a:endParaRPr lang="en-US" sz="1400" kern="1200"/>
        </a:p>
        <a:p>
          <a:pPr marL="0" lvl="0" indent="0" algn="l" defTabSz="622300">
            <a:lnSpc>
              <a:spcPct val="100000"/>
            </a:lnSpc>
            <a:spcBef>
              <a:spcPct val="0"/>
            </a:spcBef>
            <a:spcAft>
              <a:spcPct val="35000"/>
            </a:spcAft>
            <a:buNone/>
          </a:pPr>
          <a:r>
            <a:rPr lang="en-GB" sz="1400" kern="1200"/>
            <a:t>QnA Maker</a:t>
          </a:r>
          <a:endParaRPr lang="en-US" sz="1400" kern="1200"/>
        </a:p>
      </dsp:txBody>
      <dsp:txXfrm>
        <a:off x="3627465" y="1921981"/>
        <a:ext cx="2462184" cy="768071"/>
      </dsp:txXfrm>
    </dsp:sp>
    <dsp:sp modelId="{494207DF-789D-43B7-862A-00F94D11A73B}">
      <dsp:nvSpPr>
        <dsp:cNvPr id="0" name=""/>
        <dsp:cNvSpPr/>
      </dsp:nvSpPr>
      <dsp:spPr>
        <a:xfrm>
          <a:off x="0" y="2882071"/>
          <a:ext cx="6089650" cy="7680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697977-B929-4136-8ECA-522C0B47670C}">
      <dsp:nvSpPr>
        <dsp:cNvPr id="0" name=""/>
        <dsp:cNvSpPr/>
      </dsp:nvSpPr>
      <dsp:spPr>
        <a:xfrm>
          <a:off x="232341" y="3054887"/>
          <a:ext cx="422439" cy="4224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C3F670-42C5-41D4-9370-E4BCDA825363}">
      <dsp:nvSpPr>
        <dsp:cNvPr id="0" name=""/>
        <dsp:cNvSpPr/>
      </dsp:nvSpPr>
      <dsp:spPr>
        <a:xfrm>
          <a:off x="887122" y="2882071"/>
          <a:ext cx="5202527"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8" tIns="81288" rIns="81288" bIns="81288" numCol="1" spcCol="1270" anchor="ctr" anchorCtr="0">
          <a:noAutofit/>
        </a:bodyPr>
        <a:lstStyle/>
        <a:p>
          <a:pPr marL="0" lvl="0" indent="0" algn="l" defTabSz="844550">
            <a:lnSpc>
              <a:spcPct val="100000"/>
            </a:lnSpc>
            <a:spcBef>
              <a:spcPct val="0"/>
            </a:spcBef>
            <a:spcAft>
              <a:spcPct val="35000"/>
            </a:spcAft>
            <a:buNone/>
          </a:pPr>
          <a:r>
            <a:rPr lang="en-GB" sz="1900" kern="1200"/>
            <a:t>Sophisticated composition of bot replies (Language Generation)</a:t>
          </a:r>
          <a:endParaRPr lang="en-US" sz="1900" kern="1200"/>
        </a:p>
      </dsp:txBody>
      <dsp:txXfrm>
        <a:off x="887122" y="2882071"/>
        <a:ext cx="5202527" cy="768071"/>
      </dsp:txXfrm>
    </dsp:sp>
    <dsp:sp modelId="{3B418F89-3FDD-4BC3-8EC7-A5CFC9EC79EF}">
      <dsp:nvSpPr>
        <dsp:cNvPr id="0" name=""/>
        <dsp:cNvSpPr/>
      </dsp:nvSpPr>
      <dsp:spPr>
        <a:xfrm>
          <a:off x="0" y="3842161"/>
          <a:ext cx="6089650" cy="7680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05C9F-4608-4634-A0D7-24648639804E}">
      <dsp:nvSpPr>
        <dsp:cNvPr id="0" name=""/>
        <dsp:cNvSpPr/>
      </dsp:nvSpPr>
      <dsp:spPr>
        <a:xfrm>
          <a:off x="232341" y="4014977"/>
          <a:ext cx="422439" cy="42243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C5A533-B08A-4A03-B257-C3374BBF273E}">
      <dsp:nvSpPr>
        <dsp:cNvPr id="0" name=""/>
        <dsp:cNvSpPr/>
      </dsp:nvSpPr>
      <dsp:spPr>
        <a:xfrm>
          <a:off x="887122" y="3842161"/>
          <a:ext cx="5202527"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8" tIns="81288" rIns="81288" bIns="81288" numCol="1" spcCol="1270" anchor="ctr" anchorCtr="0">
          <a:noAutofit/>
        </a:bodyPr>
        <a:lstStyle/>
        <a:p>
          <a:pPr marL="0" lvl="0" indent="0" algn="l" defTabSz="844550">
            <a:lnSpc>
              <a:spcPct val="100000"/>
            </a:lnSpc>
            <a:spcBef>
              <a:spcPct val="0"/>
            </a:spcBef>
            <a:spcAft>
              <a:spcPct val="35000"/>
            </a:spcAft>
            <a:buNone/>
          </a:pPr>
          <a:r>
            <a:rPr lang="en-GB" sz="1900" kern="1200"/>
            <a:t>Open-source on GitHub</a:t>
          </a:r>
          <a:endParaRPr lang="en-US" sz="1900" kern="1200"/>
        </a:p>
      </dsp:txBody>
      <dsp:txXfrm>
        <a:off x="887122" y="3842161"/>
        <a:ext cx="5202527" cy="768071"/>
      </dsp:txXfrm>
    </dsp:sp>
    <dsp:sp modelId="{73FA29FD-89B8-4880-8CFF-8047D624CF53}">
      <dsp:nvSpPr>
        <dsp:cNvPr id="0" name=""/>
        <dsp:cNvSpPr/>
      </dsp:nvSpPr>
      <dsp:spPr>
        <a:xfrm>
          <a:off x="0" y="4802250"/>
          <a:ext cx="6089650" cy="7680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7E1F54-373E-4E7E-920A-FF7F7278750B}">
      <dsp:nvSpPr>
        <dsp:cNvPr id="0" name=""/>
        <dsp:cNvSpPr/>
      </dsp:nvSpPr>
      <dsp:spPr>
        <a:xfrm>
          <a:off x="232341" y="4975066"/>
          <a:ext cx="422439" cy="42243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914E31-29AF-4418-B249-4CCEF2EC96BD}">
      <dsp:nvSpPr>
        <dsp:cNvPr id="0" name=""/>
        <dsp:cNvSpPr/>
      </dsp:nvSpPr>
      <dsp:spPr>
        <a:xfrm>
          <a:off x="887122" y="4802250"/>
          <a:ext cx="5202527" cy="768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8" tIns="81288" rIns="81288" bIns="81288" numCol="1" spcCol="1270" anchor="ctr" anchorCtr="0">
          <a:noAutofit/>
        </a:bodyPr>
        <a:lstStyle/>
        <a:p>
          <a:pPr marL="0" lvl="0" indent="0" algn="l" defTabSz="844550">
            <a:lnSpc>
              <a:spcPct val="100000"/>
            </a:lnSpc>
            <a:spcBef>
              <a:spcPct val="0"/>
            </a:spcBef>
            <a:spcAft>
              <a:spcPct val="35000"/>
            </a:spcAft>
            <a:buNone/>
          </a:pPr>
          <a:r>
            <a:rPr lang="en-GB" sz="1900" kern="1200"/>
            <a:t>Cross-platform</a:t>
          </a:r>
          <a:endParaRPr lang="en-US" sz="1900" kern="1200"/>
        </a:p>
      </dsp:txBody>
      <dsp:txXfrm>
        <a:off x="887122" y="4802250"/>
        <a:ext cx="5202527" cy="7680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B35F9-7DF1-4EB5-9FD9-F469B7E2CEC0}">
      <dsp:nvSpPr>
        <dsp:cNvPr id="0" name=""/>
        <dsp:cNvSpPr/>
      </dsp:nvSpPr>
      <dsp:spPr>
        <a:xfrm>
          <a:off x="0" y="882598"/>
          <a:ext cx="5842095" cy="1629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4FF2B-96E7-48CA-9FC7-E82168BB752F}">
      <dsp:nvSpPr>
        <dsp:cNvPr id="0" name=""/>
        <dsp:cNvSpPr/>
      </dsp:nvSpPr>
      <dsp:spPr>
        <a:xfrm>
          <a:off x="492897" y="1249216"/>
          <a:ext cx="896177" cy="8961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904DB3-7134-412B-A8DA-BF03EB317F57}">
      <dsp:nvSpPr>
        <dsp:cNvPr id="0" name=""/>
        <dsp:cNvSpPr/>
      </dsp:nvSpPr>
      <dsp:spPr>
        <a:xfrm>
          <a:off x="1881971" y="882598"/>
          <a:ext cx="3960123" cy="162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446" tIns="172446" rIns="172446" bIns="172446" numCol="1" spcCol="1270" anchor="ctr" anchorCtr="0">
          <a:noAutofit/>
        </a:bodyPr>
        <a:lstStyle/>
        <a:p>
          <a:pPr marL="0" lvl="0" indent="0" algn="l" defTabSz="1111250">
            <a:lnSpc>
              <a:spcPct val="100000"/>
            </a:lnSpc>
            <a:spcBef>
              <a:spcPct val="0"/>
            </a:spcBef>
            <a:spcAft>
              <a:spcPct val="35000"/>
            </a:spcAft>
            <a:buNone/>
          </a:pPr>
          <a:r>
            <a:rPr lang="en-GB" sz="2500" kern="1200" dirty="0"/>
            <a:t>Azure Subscription</a:t>
          </a:r>
          <a:endParaRPr lang="en-US" sz="2500" kern="1200" dirty="0"/>
        </a:p>
      </dsp:txBody>
      <dsp:txXfrm>
        <a:off x="1881971" y="882598"/>
        <a:ext cx="3960123" cy="1629412"/>
      </dsp:txXfrm>
    </dsp:sp>
    <dsp:sp modelId="{4B8C51CB-8349-45CF-B6DC-2C653BC1B810}">
      <dsp:nvSpPr>
        <dsp:cNvPr id="0" name=""/>
        <dsp:cNvSpPr/>
      </dsp:nvSpPr>
      <dsp:spPr>
        <a:xfrm>
          <a:off x="0" y="2919364"/>
          <a:ext cx="5842095" cy="16294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35012-CA8C-43E4-8EB1-BD31530C8372}">
      <dsp:nvSpPr>
        <dsp:cNvPr id="0" name=""/>
        <dsp:cNvSpPr/>
      </dsp:nvSpPr>
      <dsp:spPr>
        <a:xfrm>
          <a:off x="492897" y="3285982"/>
          <a:ext cx="896177" cy="8961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8FA9F8-5124-49C4-BB85-945A177AA282}">
      <dsp:nvSpPr>
        <dsp:cNvPr id="0" name=""/>
        <dsp:cNvSpPr/>
      </dsp:nvSpPr>
      <dsp:spPr>
        <a:xfrm>
          <a:off x="1881971" y="2919364"/>
          <a:ext cx="2628942" cy="162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446" tIns="172446" rIns="172446" bIns="172446" numCol="1" spcCol="1270" anchor="ctr" anchorCtr="0">
          <a:noAutofit/>
        </a:bodyPr>
        <a:lstStyle/>
        <a:p>
          <a:pPr marL="0" lvl="0" indent="0" algn="l" defTabSz="1111250">
            <a:lnSpc>
              <a:spcPct val="100000"/>
            </a:lnSpc>
            <a:spcBef>
              <a:spcPct val="0"/>
            </a:spcBef>
            <a:spcAft>
              <a:spcPct val="35000"/>
            </a:spcAft>
            <a:buNone/>
          </a:pPr>
          <a:r>
            <a:rPr lang="en-GB" sz="2500" kern="1200"/>
            <a:t>VM:</a:t>
          </a:r>
          <a:endParaRPr lang="en-US" sz="2500" kern="1200"/>
        </a:p>
      </dsp:txBody>
      <dsp:txXfrm>
        <a:off x="1881971" y="2919364"/>
        <a:ext cx="2628942" cy="1629412"/>
      </dsp:txXfrm>
    </dsp:sp>
    <dsp:sp modelId="{05B09A47-7424-4790-8FF6-F6264FF77973}">
      <dsp:nvSpPr>
        <dsp:cNvPr id="0" name=""/>
        <dsp:cNvSpPr/>
      </dsp:nvSpPr>
      <dsp:spPr>
        <a:xfrm>
          <a:off x="4510914" y="2919364"/>
          <a:ext cx="1331180" cy="1629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446" tIns="172446" rIns="172446" bIns="172446" numCol="1" spcCol="1270" anchor="ctr" anchorCtr="0">
          <a:noAutofit/>
        </a:bodyPr>
        <a:lstStyle/>
        <a:p>
          <a:pPr marL="0" lvl="0" indent="0" algn="l" defTabSz="533400">
            <a:lnSpc>
              <a:spcPct val="100000"/>
            </a:lnSpc>
            <a:spcBef>
              <a:spcPct val="0"/>
            </a:spcBef>
            <a:spcAft>
              <a:spcPct val="35000"/>
            </a:spcAft>
            <a:buNone/>
          </a:pPr>
          <a:r>
            <a:rPr lang="en-GB" sz="1200" kern="1200"/>
            <a:t>Node.js </a:t>
          </a:r>
          <a:endParaRPr lang="en-US" sz="1200" kern="1200"/>
        </a:p>
        <a:p>
          <a:pPr marL="0" lvl="0" indent="0" algn="l" defTabSz="533400">
            <a:lnSpc>
              <a:spcPct val="100000"/>
            </a:lnSpc>
            <a:spcBef>
              <a:spcPct val="0"/>
            </a:spcBef>
            <a:spcAft>
              <a:spcPct val="35000"/>
            </a:spcAft>
            <a:buNone/>
          </a:pPr>
          <a:r>
            <a:rPr lang="en-GB" sz="1200" kern="1200"/>
            <a:t>NVM</a:t>
          </a:r>
          <a:endParaRPr lang="en-US" sz="1200" kern="1200"/>
        </a:p>
        <a:p>
          <a:pPr marL="0" lvl="0" indent="0" algn="l" defTabSz="533400">
            <a:lnSpc>
              <a:spcPct val="100000"/>
            </a:lnSpc>
            <a:spcBef>
              <a:spcPct val="0"/>
            </a:spcBef>
            <a:spcAft>
              <a:spcPct val="35000"/>
            </a:spcAft>
            <a:buNone/>
          </a:pPr>
          <a:r>
            <a:rPr lang="en-GB" sz="1200" kern="1200"/>
            <a:t>Npm</a:t>
          </a:r>
          <a:endParaRPr lang="en-US" sz="1200" kern="1200"/>
        </a:p>
        <a:p>
          <a:pPr marL="0" lvl="0" indent="0" algn="l" defTabSz="533400">
            <a:lnSpc>
              <a:spcPct val="100000"/>
            </a:lnSpc>
            <a:spcBef>
              <a:spcPct val="0"/>
            </a:spcBef>
            <a:spcAft>
              <a:spcPct val="35000"/>
            </a:spcAft>
            <a:buNone/>
          </a:pPr>
          <a:r>
            <a:rPr lang="en-GB" sz="1200" kern="1200"/>
            <a:t>Yarn</a:t>
          </a:r>
          <a:endParaRPr lang="en-US" sz="1200" kern="1200"/>
        </a:p>
        <a:p>
          <a:pPr marL="0" lvl="0" indent="0" algn="l" defTabSz="533400">
            <a:lnSpc>
              <a:spcPct val="100000"/>
            </a:lnSpc>
            <a:spcBef>
              <a:spcPct val="0"/>
            </a:spcBef>
            <a:spcAft>
              <a:spcPct val="35000"/>
            </a:spcAft>
            <a:buNone/>
          </a:pPr>
          <a:r>
            <a:rPr lang="en-GB" sz="1200" kern="1200"/>
            <a:t>.NET Core</a:t>
          </a:r>
          <a:endParaRPr lang="en-US" sz="1200" kern="1200"/>
        </a:p>
      </dsp:txBody>
      <dsp:txXfrm>
        <a:off x="4510914" y="2919364"/>
        <a:ext cx="1331180" cy="16294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213B2-EF12-41C7-B99D-7AA91D1331F8}">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EC4242-278A-45CD-BA36-B5E7DCEDBB46}">
      <dsp:nvSpPr>
        <dsp:cNvPr id="0" name=""/>
        <dsp:cNvSpPr/>
      </dsp:nvSpPr>
      <dsp:spPr>
        <a:xfrm>
          <a:off x="508544" y="378974"/>
          <a:ext cx="924626" cy="92462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1322B0-19E5-4C91-B035-5F9DD6E2EFF1}">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hlinkClick xmlns:r="http://schemas.openxmlformats.org/officeDocument/2006/relationships" r:id="rId3"/>
            </a:rPr>
            <a:t>gosiaborzecka.net</a:t>
          </a:r>
          <a:endParaRPr lang="en-US" sz="2500" kern="1200"/>
        </a:p>
      </dsp:txBody>
      <dsp:txXfrm>
        <a:off x="1941716" y="718"/>
        <a:ext cx="4571887" cy="1681139"/>
      </dsp:txXfrm>
    </dsp:sp>
    <dsp:sp modelId="{9FF011B7-46D8-4CC6-AF54-992CC6216A35}">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69D82C-818D-4E09-86F6-57396640DDB5}">
      <dsp:nvSpPr>
        <dsp:cNvPr id="0" name=""/>
        <dsp:cNvSpPr/>
      </dsp:nvSpPr>
      <dsp:spPr>
        <a:xfrm>
          <a:off x="508544" y="2480399"/>
          <a:ext cx="924626" cy="924626"/>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24CCB0-566B-4B75-A084-DCF0282C03A0}">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@gosiaborzecka</a:t>
          </a:r>
        </a:p>
      </dsp:txBody>
      <dsp:txXfrm>
        <a:off x="1941716" y="2102143"/>
        <a:ext cx="4571887" cy="1681139"/>
      </dsp:txXfrm>
    </dsp:sp>
    <dsp:sp modelId="{E664BF52-E355-4707-B1C6-C296CC5BC5A8}">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145B9C-8CC5-437B-9462-308FACDB3775}">
      <dsp:nvSpPr>
        <dsp:cNvPr id="0" name=""/>
        <dsp:cNvSpPr/>
      </dsp:nvSpPr>
      <dsp:spPr>
        <a:xfrm>
          <a:off x="508544" y="4581824"/>
          <a:ext cx="924626" cy="924626"/>
        </a:xfrm>
        <a:prstGeom prst="rect">
          <a:avLst/>
        </a:prstGeom>
        <a:blipFill rotWithShape="1">
          <a:blip xmlns:r="http://schemas.openxmlformats.org/officeDocument/2006/relationships" r:embed="rId6"/>
          <a:srcRect/>
          <a:stretch>
            <a:fillRect t="-2000" b="-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CD4257-DE25-45A0-B5D0-4E0D75378997}">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@gosia.ai</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AAD9E-2187-40B5-B8F3-7261BCB4C330}" type="datetimeFigureOut">
              <a:rPr lang="en-GB" smtClean="0"/>
              <a:t>17/02/2021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062FE4-795B-4FB2-A93A-2789F088D688}" type="slidenum">
              <a:rPr lang="en-GB" smtClean="0"/>
              <a:t>‹#›</a:t>
            </a:fld>
            <a:endParaRPr lang="en-GB"/>
          </a:p>
        </p:txBody>
      </p:sp>
    </p:spTree>
    <p:extLst>
      <p:ext uri="{BB962C8B-B14F-4D97-AF65-F5344CB8AC3E}">
        <p14:creationId xmlns:p14="http://schemas.microsoft.com/office/powerpoint/2010/main" val="593645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edium.com/@ageitgey/natural-language-processing-is-fun-9a0bff37854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cognitive-services/luis/choose-natural-language-processing-servic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bot-service/bot-builder-adaptive-dialog-introduction?view=azure-bot-service-4.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1950 – The Turing Test</a:t>
            </a:r>
            <a:r>
              <a:rPr lang="en-GB" dirty="0"/>
              <a:t> – Alan Turing theorized that a truly intelligent machine would be distinguishable from a human during a text-only conversation. These ideas essentially laid the foundations for the chatbot revolution</a:t>
            </a:r>
          </a:p>
          <a:p>
            <a:r>
              <a:rPr lang="en-GB" b="1" dirty="0"/>
              <a:t>1966 – Eliza</a:t>
            </a:r>
            <a:r>
              <a:rPr lang="en-GB" b="0" dirty="0"/>
              <a:t> – Eliza was created at the MIT AI Laboratory to simulate human conversation by matching user prompts to scripted responses. It gave an illusion of understanding but had no built in framework for contextualising events.</a:t>
            </a:r>
          </a:p>
          <a:p>
            <a:r>
              <a:rPr lang="en-GB" b="1" dirty="0"/>
              <a:t>1972 – Parry</a:t>
            </a:r>
            <a:r>
              <a:rPr lang="en-GB" b="0" dirty="0"/>
              <a:t> – While Eliza was a tongue-in-cheek simulation of a therapist, Parry simulated a person with paranoid schizophrenia. It embodied a conversational strategy and was much more serious than Eliza</a:t>
            </a:r>
          </a:p>
          <a:p>
            <a:r>
              <a:rPr lang="en-GB" b="1" dirty="0"/>
              <a:t>1988 – </a:t>
            </a:r>
            <a:r>
              <a:rPr lang="en-GB" b="1" dirty="0" err="1"/>
              <a:t>Jabberwacky</a:t>
            </a:r>
            <a:r>
              <a:rPr lang="en-GB" b="0" dirty="0"/>
              <a:t> – Developed in the 1980s and released online in 1997, the </a:t>
            </a:r>
            <a:r>
              <a:rPr lang="en-GB" b="0" dirty="0" err="1"/>
              <a:t>Jabberwackychat</a:t>
            </a:r>
            <a:r>
              <a:rPr lang="en-GB" b="0" dirty="0"/>
              <a:t> bot was designed to “simulate natural human chat in an interesting, entertaining and humorous manner”</a:t>
            </a:r>
          </a:p>
          <a:p>
            <a:r>
              <a:rPr lang="en-GB" b="1" dirty="0"/>
              <a:t>1992 – </a:t>
            </a:r>
            <a:r>
              <a:rPr lang="en-GB" b="1" dirty="0" err="1"/>
              <a:t>Dr.</a:t>
            </a:r>
            <a:r>
              <a:rPr lang="en-GB" b="1" dirty="0"/>
              <a:t> </a:t>
            </a:r>
            <a:r>
              <a:rPr lang="en-GB" b="1" dirty="0" err="1"/>
              <a:t>Sbaitso</a:t>
            </a:r>
            <a:r>
              <a:rPr lang="en-GB" b="0" dirty="0"/>
              <a:t> – An AI speech synthesis program created for </a:t>
            </a:r>
            <a:r>
              <a:rPr lang="en-GB" b="0" dirty="0" err="1"/>
              <a:t>ms</a:t>
            </a:r>
            <a:r>
              <a:rPr lang="en-GB" b="0" dirty="0"/>
              <a:t> dos-based pcs. </a:t>
            </a:r>
            <a:r>
              <a:rPr lang="en-GB" b="0" dirty="0" err="1"/>
              <a:t>Dr.</a:t>
            </a:r>
            <a:r>
              <a:rPr lang="en-GB" b="0" dirty="0"/>
              <a:t> </a:t>
            </a:r>
            <a:r>
              <a:rPr lang="en-GB" b="0" dirty="0" err="1"/>
              <a:t>Sbaitso</a:t>
            </a:r>
            <a:r>
              <a:rPr lang="en-GB" b="0" dirty="0"/>
              <a:t> assumed the role of a psychologist when interacting with others and was designed to showcase a digitized voice</a:t>
            </a:r>
          </a:p>
          <a:p>
            <a:r>
              <a:rPr lang="en-GB" b="1" dirty="0"/>
              <a:t>1995 – Alice</a:t>
            </a:r>
            <a:r>
              <a:rPr lang="en-GB" b="0" dirty="0"/>
              <a:t> – The “Artificial </a:t>
            </a:r>
            <a:r>
              <a:rPr lang="en-GB" b="0" dirty="0" err="1"/>
              <a:t>Linguactic</a:t>
            </a:r>
            <a:r>
              <a:rPr lang="en-GB" b="0" dirty="0"/>
              <a:t> Internet Computer Entity” was a </a:t>
            </a:r>
            <a:r>
              <a:rPr lang="en-GB" b="0" dirty="0" err="1"/>
              <a:t>nautral</a:t>
            </a:r>
            <a:r>
              <a:rPr lang="en-GB" b="0" dirty="0"/>
              <a:t> language processing bot. She could apply heuristic pattern matching rules to human input in order to have a conversation, but was still not able to pass the </a:t>
            </a:r>
            <a:r>
              <a:rPr lang="en-GB" b="0" dirty="0" err="1"/>
              <a:t>turing</a:t>
            </a:r>
            <a:r>
              <a:rPr lang="en-GB" b="0" dirty="0"/>
              <a:t> test</a:t>
            </a:r>
          </a:p>
          <a:p>
            <a:endParaRPr lang="en-GB" dirty="0"/>
          </a:p>
        </p:txBody>
      </p:sp>
      <p:sp>
        <p:nvSpPr>
          <p:cNvPr id="4" name="Slide Number Placeholder 3"/>
          <p:cNvSpPr>
            <a:spLocks noGrp="1"/>
          </p:cNvSpPr>
          <p:nvPr>
            <p:ph type="sldNum" sz="quarter" idx="5"/>
          </p:nvPr>
        </p:nvSpPr>
        <p:spPr/>
        <p:txBody>
          <a:bodyPr/>
          <a:lstStyle/>
          <a:p>
            <a:fld id="{6F062FE4-795B-4FB2-A93A-2789F088D688}" type="slidenum">
              <a:rPr lang="en-GB" smtClean="0"/>
              <a:t>5</a:t>
            </a:fld>
            <a:endParaRPr lang="en-GB"/>
          </a:p>
        </p:txBody>
      </p:sp>
    </p:spTree>
    <p:extLst>
      <p:ext uri="{BB962C8B-B14F-4D97-AF65-F5344CB8AC3E}">
        <p14:creationId xmlns:p14="http://schemas.microsoft.com/office/powerpoint/2010/main" val="808684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Bot on web and bot on app</a:t>
            </a:r>
          </a:p>
        </p:txBody>
      </p:sp>
      <p:sp>
        <p:nvSpPr>
          <p:cNvPr id="4" name="Slide Number Placeholder 3"/>
          <p:cNvSpPr>
            <a:spLocks noGrp="1"/>
          </p:cNvSpPr>
          <p:nvPr>
            <p:ph type="sldNum" sz="quarter" idx="5"/>
          </p:nvPr>
        </p:nvSpPr>
        <p:spPr/>
        <p:txBody>
          <a:bodyPr/>
          <a:lstStyle/>
          <a:p>
            <a:fld id="{6F062FE4-795B-4FB2-A93A-2789F088D688}" type="slidenum">
              <a:rPr lang="en-GB" smtClean="0"/>
              <a:t>31</a:t>
            </a:fld>
            <a:endParaRPr lang="en-GB"/>
          </a:p>
        </p:txBody>
      </p:sp>
    </p:spTree>
    <p:extLst>
      <p:ext uri="{BB962C8B-B14F-4D97-AF65-F5344CB8AC3E}">
        <p14:creationId xmlns:p14="http://schemas.microsoft.com/office/powerpoint/2010/main" val="102029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F062FE4-795B-4FB2-A93A-2789F088D688}" type="slidenum">
              <a:rPr lang="en-GB" smtClean="0"/>
              <a:t>32</a:t>
            </a:fld>
            <a:endParaRPr lang="en-GB"/>
          </a:p>
        </p:txBody>
      </p:sp>
    </p:spTree>
    <p:extLst>
      <p:ext uri="{BB962C8B-B14F-4D97-AF65-F5344CB8AC3E}">
        <p14:creationId xmlns:p14="http://schemas.microsoft.com/office/powerpoint/2010/main" val="413753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062FE4-795B-4FB2-A93A-2789F088D688}" type="slidenum">
              <a:rPr lang="en-GB" smtClean="0"/>
              <a:t>6</a:t>
            </a:fld>
            <a:endParaRPr lang="en-GB"/>
          </a:p>
        </p:txBody>
      </p:sp>
    </p:spTree>
    <p:extLst>
      <p:ext uri="{BB962C8B-B14F-4D97-AF65-F5344CB8AC3E}">
        <p14:creationId xmlns:p14="http://schemas.microsoft.com/office/powerpoint/2010/main" val="4057655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Markdown – </a:t>
            </a:r>
            <a:r>
              <a:rPr lang="en-GB" dirty="0" err="1"/>
              <a:t>lg</a:t>
            </a:r>
            <a:r>
              <a:rPr lang="en-GB" dirty="0"/>
              <a:t> file, new file format for language generation</a:t>
            </a:r>
          </a:p>
          <a:p>
            <a:r>
              <a:rPr lang="en-GB" dirty="0"/>
              <a:t>Always start with #, and follow by -</a:t>
            </a:r>
          </a:p>
          <a:p>
            <a:endParaRPr lang="en-GB" dirty="0"/>
          </a:p>
        </p:txBody>
      </p:sp>
      <p:sp>
        <p:nvSpPr>
          <p:cNvPr id="4" name="Slide Number Placeholder 3"/>
          <p:cNvSpPr>
            <a:spLocks noGrp="1"/>
          </p:cNvSpPr>
          <p:nvPr>
            <p:ph type="sldNum" sz="quarter" idx="5"/>
          </p:nvPr>
        </p:nvSpPr>
        <p:spPr/>
        <p:txBody>
          <a:bodyPr/>
          <a:lstStyle/>
          <a:p>
            <a:fld id="{6F062FE4-795B-4FB2-A93A-2789F088D688}" type="slidenum">
              <a:rPr lang="en-GB" smtClean="0"/>
              <a:t>19</a:t>
            </a:fld>
            <a:endParaRPr lang="en-GB"/>
          </a:p>
        </p:txBody>
      </p:sp>
    </p:spTree>
    <p:extLst>
      <p:ext uri="{BB962C8B-B14F-4D97-AF65-F5344CB8AC3E}">
        <p14:creationId xmlns:p14="http://schemas.microsoft.com/office/powerpoint/2010/main" val="362267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https://medium.com/@ageitgey/natural-language-processing-is-fun-9a0bff37854e</a:t>
            </a:r>
            <a:r>
              <a:rPr lang="en-US" sz="1200" dirty="0"/>
              <a:t> </a:t>
            </a:r>
          </a:p>
          <a:p>
            <a:endParaRPr lang="en-GB" dirty="0"/>
          </a:p>
        </p:txBody>
      </p:sp>
      <p:sp>
        <p:nvSpPr>
          <p:cNvPr id="4" name="Slide Number Placeholder 3"/>
          <p:cNvSpPr>
            <a:spLocks noGrp="1"/>
          </p:cNvSpPr>
          <p:nvPr>
            <p:ph type="sldNum" sz="quarter" idx="5"/>
          </p:nvPr>
        </p:nvSpPr>
        <p:spPr/>
        <p:txBody>
          <a:bodyPr/>
          <a:lstStyle/>
          <a:p>
            <a:fld id="{6F062FE4-795B-4FB2-A93A-2789F088D688}" type="slidenum">
              <a:rPr lang="en-GB" smtClean="0"/>
              <a:t>21</a:t>
            </a:fld>
            <a:endParaRPr lang="en-GB"/>
          </a:p>
        </p:txBody>
      </p:sp>
    </p:spTree>
    <p:extLst>
      <p:ext uri="{BB962C8B-B14F-4D97-AF65-F5344CB8AC3E}">
        <p14:creationId xmlns:p14="http://schemas.microsoft.com/office/powerpoint/2010/main" val="3563968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Use NLP with QnA Maker for chat bots - Azure Cognitive Services | Microsoft Docs</a:t>
            </a:r>
            <a:endParaRPr lang="en-GB" dirty="0"/>
          </a:p>
        </p:txBody>
      </p:sp>
      <p:sp>
        <p:nvSpPr>
          <p:cNvPr id="4" name="Slide Number Placeholder 3"/>
          <p:cNvSpPr>
            <a:spLocks noGrp="1"/>
          </p:cNvSpPr>
          <p:nvPr>
            <p:ph type="sldNum" sz="quarter" idx="5"/>
          </p:nvPr>
        </p:nvSpPr>
        <p:spPr/>
        <p:txBody>
          <a:bodyPr/>
          <a:lstStyle/>
          <a:p>
            <a:fld id="{6F062FE4-795B-4FB2-A93A-2789F088D688}" type="slidenum">
              <a:rPr lang="en-GB" smtClean="0"/>
              <a:t>23</a:t>
            </a:fld>
            <a:endParaRPr lang="en-GB"/>
          </a:p>
        </p:txBody>
      </p:sp>
    </p:spTree>
    <p:extLst>
      <p:ext uri="{BB962C8B-B14F-4D97-AF65-F5344CB8AC3E}">
        <p14:creationId xmlns:p14="http://schemas.microsoft.com/office/powerpoint/2010/main" val="117456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Introduction to adaptive dialogs - Bot Service | Microsoft Docs</a:t>
            </a:r>
            <a:endParaRPr lang="en-GB" dirty="0"/>
          </a:p>
        </p:txBody>
      </p:sp>
      <p:sp>
        <p:nvSpPr>
          <p:cNvPr id="4" name="Slide Number Placeholder 3"/>
          <p:cNvSpPr>
            <a:spLocks noGrp="1"/>
          </p:cNvSpPr>
          <p:nvPr>
            <p:ph type="sldNum" sz="quarter" idx="5"/>
          </p:nvPr>
        </p:nvSpPr>
        <p:spPr/>
        <p:txBody>
          <a:bodyPr/>
          <a:lstStyle/>
          <a:p>
            <a:fld id="{6F062FE4-795B-4FB2-A93A-2789F088D688}" type="slidenum">
              <a:rPr lang="en-GB" smtClean="0"/>
              <a:t>24</a:t>
            </a:fld>
            <a:endParaRPr lang="en-GB"/>
          </a:p>
        </p:txBody>
      </p:sp>
    </p:spTree>
    <p:extLst>
      <p:ext uri="{BB962C8B-B14F-4D97-AF65-F5344CB8AC3E}">
        <p14:creationId xmlns:p14="http://schemas.microsoft.com/office/powerpoint/2010/main" val="834845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062FE4-795B-4FB2-A93A-2789F088D688}" type="slidenum">
              <a:rPr lang="en-GB" smtClean="0"/>
              <a:t>26</a:t>
            </a:fld>
            <a:endParaRPr lang="en-GB"/>
          </a:p>
        </p:txBody>
      </p:sp>
    </p:spTree>
    <p:extLst>
      <p:ext uri="{BB962C8B-B14F-4D97-AF65-F5344CB8AC3E}">
        <p14:creationId xmlns:p14="http://schemas.microsoft.com/office/powerpoint/2010/main" val="1108830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062FE4-795B-4FB2-A93A-2789F088D688}" type="slidenum">
              <a:rPr lang="en-GB" smtClean="0"/>
              <a:t>29</a:t>
            </a:fld>
            <a:endParaRPr lang="en-GB"/>
          </a:p>
        </p:txBody>
      </p:sp>
    </p:spTree>
    <p:extLst>
      <p:ext uri="{BB962C8B-B14F-4D97-AF65-F5344CB8AC3E}">
        <p14:creationId xmlns:p14="http://schemas.microsoft.com/office/powerpoint/2010/main" val="17482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https://aka.ms/bfcomposer</a:t>
            </a:r>
          </a:p>
        </p:txBody>
      </p:sp>
      <p:sp>
        <p:nvSpPr>
          <p:cNvPr id="4" name="Slide Number Placeholder 3"/>
          <p:cNvSpPr>
            <a:spLocks noGrp="1"/>
          </p:cNvSpPr>
          <p:nvPr>
            <p:ph type="sldNum" sz="quarter" idx="5"/>
          </p:nvPr>
        </p:nvSpPr>
        <p:spPr/>
        <p:txBody>
          <a:bodyPr/>
          <a:lstStyle/>
          <a:p>
            <a:fld id="{6F062FE4-795B-4FB2-A93A-2789F088D688}" type="slidenum">
              <a:rPr lang="en-GB" smtClean="0"/>
              <a:t>30</a:t>
            </a:fld>
            <a:endParaRPr lang="en-GB"/>
          </a:p>
        </p:txBody>
      </p:sp>
    </p:spTree>
    <p:extLst>
      <p:ext uri="{BB962C8B-B14F-4D97-AF65-F5344CB8AC3E}">
        <p14:creationId xmlns:p14="http://schemas.microsoft.com/office/powerpoint/2010/main" val="307209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BB6E2F-C3B7-4A34-BF32-4BE0DC172C79}" type="datetimeFigureOut">
              <a:rPr lang="en-GB" smtClean="0"/>
              <a:t>17/02/2021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3836281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BB6E2F-C3B7-4A34-BF32-4BE0DC172C79}" type="datetimeFigureOut">
              <a:rPr lang="en-GB" smtClean="0"/>
              <a:t>17/02/2021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1003691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BB6E2F-C3B7-4A34-BF32-4BE0DC172C79}" type="datetimeFigureOut">
              <a:rPr lang="en-GB" smtClean="0"/>
              <a:t>17/02/2021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139047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BB6E2F-C3B7-4A34-BF32-4BE0DC172C79}" type="datetimeFigureOut">
              <a:rPr lang="en-GB" smtClean="0"/>
              <a:t>17/02/2021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19915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BB6E2F-C3B7-4A34-BF32-4BE0DC172C79}" type="datetimeFigureOut">
              <a:rPr lang="en-GB" smtClean="0"/>
              <a:t>17/02/2021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4073825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BB6E2F-C3B7-4A34-BF32-4BE0DC172C79}" type="datetimeFigureOut">
              <a:rPr lang="en-GB" smtClean="0"/>
              <a:t>17/02/2021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127737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BB6E2F-C3B7-4A34-BF32-4BE0DC172C79}" type="datetimeFigureOut">
              <a:rPr lang="en-GB" smtClean="0"/>
              <a:t>17/02/2021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164725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BB6E2F-C3B7-4A34-BF32-4BE0DC172C79}" type="datetimeFigureOut">
              <a:rPr lang="en-GB" smtClean="0"/>
              <a:t>17/02/2021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1428805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B6E2F-C3B7-4A34-BF32-4BE0DC172C79}" type="datetimeFigureOut">
              <a:rPr lang="en-GB" smtClean="0"/>
              <a:t>17/02/2021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400922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BB6E2F-C3B7-4A34-BF32-4BE0DC172C79}" type="datetimeFigureOut">
              <a:rPr lang="en-GB" smtClean="0"/>
              <a:t>17/02/2021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2600171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BB6E2F-C3B7-4A34-BF32-4BE0DC172C79}" type="datetimeFigureOut">
              <a:rPr lang="en-GB" smtClean="0"/>
              <a:t>17/02/2021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F62F89-767C-468B-9E91-41585E0BEBBD}" type="slidenum">
              <a:rPr lang="en-GB" smtClean="0"/>
              <a:t>‹#›</a:t>
            </a:fld>
            <a:endParaRPr lang="en-GB"/>
          </a:p>
        </p:txBody>
      </p:sp>
    </p:spTree>
    <p:extLst>
      <p:ext uri="{BB962C8B-B14F-4D97-AF65-F5344CB8AC3E}">
        <p14:creationId xmlns:p14="http://schemas.microsoft.com/office/powerpoint/2010/main" val="2669450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BB6E2F-C3B7-4A34-BF32-4BE0DC172C79}" type="datetimeFigureOut">
              <a:rPr lang="en-GB" smtClean="0"/>
              <a:t>17/02/2021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F62F89-767C-468B-9E91-41585E0BEBBD}" type="slidenum">
              <a:rPr lang="en-GB" smtClean="0"/>
              <a:t>‹#›</a:t>
            </a:fld>
            <a:endParaRPr lang="en-GB"/>
          </a:p>
        </p:txBody>
      </p:sp>
    </p:spTree>
    <p:extLst>
      <p:ext uri="{BB962C8B-B14F-4D97-AF65-F5344CB8AC3E}">
        <p14:creationId xmlns:p14="http://schemas.microsoft.com/office/powerpoint/2010/main" val="35259644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ots.botframework.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en/pizza-dinner-italy-711670/" TargetMode="External"/><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hyperlink" Target="https://docs.microsoft.com/en-gb/learn/modules/design-bot-conversation-flow/4-navig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dietando.it/9658/si-puo-mangiare-la-pizza-durante-la-dieta"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creativecommons.org/licenses/by-nc/3.0/" TargetMode="External"/><Relationship Id="rId4" Type="http://schemas.openxmlformats.org/officeDocument/2006/relationships/hyperlink" Target="https://docs.microsoft.com/en-gb/learn/modules/design-bot-conversation-flow/4-navigat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hyperlink" Target="http://brettbeauregard.com/blog/tag/pid/" TargetMode="External"/><Relationship Id="rId18" Type="http://schemas.microsoft.com/office/2007/relationships/diagramDrawing" Target="../diagrams/drawing6.xml"/><Relationship Id="rId3" Type="http://schemas.openxmlformats.org/officeDocument/2006/relationships/hyperlink" Target="https://www.pinterest.com/pin/421086633905273204/" TargetMode="External"/><Relationship Id="rId7" Type="http://schemas.openxmlformats.org/officeDocument/2006/relationships/hyperlink" Target="https://commons.wikimedia.org/wiki/File:Badge_js-strict.svg" TargetMode="External"/><Relationship Id="rId12" Type="http://schemas.openxmlformats.org/officeDocument/2006/relationships/image" Target="../media/image38.png"/><Relationship Id="rId17" Type="http://schemas.openxmlformats.org/officeDocument/2006/relationships/diagramColors" Target="../diagrams/colors6.xml"/><Relationship Id="rId2" Type="http://schemas.openxmlformats.org/officeDocument/2006/relationships/image" Target="../media/image33.jpg"/><Relationship Id="rId16" Type="http://schemas.openxmlformats.org/officeDocument/2006/relationships/diagramQuickStyle" Target="../diagrams/quickStyle6.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hyperlink" Target="https://www.flickr.com/photos/cyberhades/13541540425" TargetMode="External"/><Relationship Id="rId5" Type="http://schemas.openxmlformats.org/officeDocument/2006/relationships/hyperlink" Target="http://www.pngall.com/java-png" TargetMode="External"/><Relationship Id="rId15" Type="http://schemas.openxmlformats.org/officeDocument/2006/relationships/diagramLayout" Target="../diagrams/layout6.xml"/><Relationship Id="rId10" Type="http://schemas.openxmlformats.org/officeDocument/2006/relationships/image" Target="../media/image37.jpg"/><Relationship Id="rId19" Type="http://schemas.openxmlformats.org/officeDocument/2006/relationships/hyperlink" Target="https://creativecommons.org/licenses/by-sa/3.0/" TargetMode="External"/><Relationship Id="rId4" Type="http://schemas.openxmlformats.org/officeDocument/2006/relationships/image" Target="../media/image34.png"/><Relationship Id="rId9" Type="http://schemas.openxmlformats.org/officeDocument/2006/relationships/hyperlink" Target="https://en.wikipedia.org/wiki/Node.js" TargetMode="External"/><Relationship Id="rId1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3" Type="http://schemas.openxmlformats.org/officeDocument/2006/relationships/hyperlink" Target="https://techinsight.com.vn/en/low-code-chatbot-with-bot-composer/"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ageitgey/natural-language-processing-is-fun-9a0bff37854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hyperlink" Target="https://docs.microsoft.com/en-us/composer/how-to-host-composer" TargetMode="External"/><Relationship Id="rId4" Type="http://schemas.openxmlformats.org/officeDocument/2006/relationships/diagramLayout" Target="../diagrams/layout8.xml"/><Relationship Id="rId9" Type="http://schemas.openxmlformats.org/officeDocument/2006/relationships/hyperlink" Target="http://microxchg.io/2018/index.html"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learn/modules/create-bot-with-bot-framework-composer/" TargetMode="External"/><Relationship Id="rId3" Type="http://schemas.openxmlformats.org/officeDocument/2006/relationships/image" Target="../media/image23.jpeg"/><Relationship Id="rId7" Type="http://schemas.openxmlformats.org/officeDocument/2006/relationships/hyperlink" Target="https://www.luis.a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qnamaker.ai/" TargetMode="External"/><Relationship Id="rId5" Type="http://schemas.openxmlformats.org/officeDocument/2006/relationships/hyperlink" Target="https://github.com/Microsoft/BotFramework-Emulator" TargetMode="External"/><Relationship Id="rId4" Type="http://schemas.openxmlformats.org/officeDocument/2006/relationships/hyperlink" Target="https://docs.microsoft.com/en-us/composer/" TargetMode="External"/><Relationship Id="rId9" Type="http://schemas.openxmlformats.org/officeDocument/2006/relationships/hyperlink" Target="https://adaptivecards.io/" TargetMode="Externa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1.png"/><Relationship Id="rId7" Type="http://schemas.openxmlformats.org/officeDocument/2006/relationships/diagramQuickStyle" Target="../diagrams/quickStyle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thenexttech.startupitalia.eu/58925-20161122-la-storia-dei-chatbot" TargetMode="Externa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2.jpeg"/><Relationship Id="rId7" Type="http://schemas.openxmlformats.org/officeDocument/2006/relationships/diagramQuickStyle" Target="../diagrams/quickStyle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clipset.20minutos.es/microsoft-tay-inteligencia-artificial-adolescente/" TargetMode="External"/><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ackoverflow.com/questions/39884809/microsoft-bot-framework-example-speech-to-text-bot-clientid-and-clientsecret"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blog.alantsai.net/posts/2018/07/bot-framework-with-ai-cognitive-service-2-what-is-bot-framework-and-its-architecture"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91">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3970" y="450221"/>
            <a:ext cx="671597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Title 23">
            <a:extLst>
              <a:ext uri="{FF2B5EF4-FFF2-40B4-BE49-F238E27FC236}">
                <a16:creationId xmlns:a16="http://schemas.microsoft.com/office/drawing/2014/main" id="{E464C587-BC43-45A1-BE3F-B08E57411B9A}"/>
              </a:ext>
            </a:extLst>
          </p:cNvPr>
          <p:cNvSpPr>
            <a:spLocks noGrp="1"/>
          </p:cNvSpPr>
          <p:nvPr>
            <p:ph type="ctrTitle"/>
          </p:nvPr>
        </p:nvSpPr>
        <p:spPr>
          <a:xfrm>
            <a:off x="5541264" y="1111086"/>
            <a:ext cx="5626099" cy="2623885"/>
          </a:xfrm>
        </p:spPr>
        <p:txBody>
          <a:bodyPr anchor="ctr">
            <a:normAutofit/>
          </a:bodyPr>
          <a:lstStyle/>
          <a:p>
            <a:pPr algn="l"/>
            <a:r>
              <a:rPr lang="en-GB" sz="5400">
                <a:solidFill>
                  <a:srgbClr val="FFFFFF"/>
                </a:solidFill>
              </a:rPr>
              <a:t>Bot Framework Composer</a:t>
            </a:r>
          </a:p>
        </p:txBody>
      </p:sp>
      <p:sp>
        <p:nvSpPr>
          <p:cNvPr id="131" name="Rectangle 93">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9112" y="4521269"/>
            <a:ext cx="4442445" cy="1886509"/>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a:extLst>
              <a:ext uri="{FF2B5EF4-FFF2-40B4-BE49-F238E27FC236}">
                <a16:creationId xmlns:a16="http://schemas.microsoft.com/office/drawing/2014/main" id="{F54D6843-2E61-4F49-BE9E-E72BE2C6122B}"/>
              </a:ext>
            </a:extLst>
          </p:cNvPr>
          <p:cNvSpPr>
            <a:spLocks noGrp="1"/>
          </p:cNvSpPr>
          <p:nvPr>
            <p:ph type="subTitle" idx="1"/>
          </p:nvPr>
        </p:nvSpPr>
        <p:spPr>
          <a:xfrm>
            <a:off x="5541263" y="4843002"/>
            <a:ext cx="3365669" cy="1234345"/>
          </a:xfrm>
        </p:spPr>
        <p:txBody>
          <a:bodyPr anchor="ctr">
            <a:normAutofit/>
          </a:bodyPr>
          <a:lstStyle/>
          <a:p>
            <a:pPr algn="l"/>
            <a:r>
              <a:rPr lang="en-GB" sz="2000">
                <a:solidFill>
                  <a:srgbClr val="1B1B1B"/>
                </a:solidFill>
              </a:rPr>
              <a:t>Gosia Borzecka</a:t>
            </a:r>
          </a:p>
          <a:p>
            <a:pPr algn="l"/>
            <a:r>
              <a:rPr lang="en-GB" sz="2000">
                <a:solidFill>
                  <a:srgbClr val="1B1B1B"/>
                </a:solidFill>
              </a:rPr>
              <a:t>AI MVP</a:t>
            </a:r>
          </a:p>
          <a:p>
            <a:pPr algn="l"/>
            <a:r>
              <a:rPr lang="en-GB" sz="2000">
                <a:solidFill>
                  <a:srgbClr val="1B1B1B"/>
                </a:solidFill>
              </a:rPr>
              <a:t>O365 Developer</a:t>
            </a:r>
          </a:p>
        </p:txBody>
      </p:sp>
      <p:pic>
        <p:nvPicPr>
          <p:cNvPr id="10" name="Picture 9" descr="Icon&#10;&#10;Description automatically generated">
            <a:extLst>
              <a:ext uri="{FF2B5EF4-FFF2-40B4-BE49-F238E27FC236}">
                <a16:creationId xmlns:a16="http://schemas.microsoft.com/office/drawing/2014/main" id="{1D06E244-98C9-4E5B-9D57-51ADE1A8474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123" r="13126" b="2"/>
          <a:stretch/>
        </p:blipFill>
        <p:spPr>
          <a:xfrm>
            <a:off x="466344" y="450221"/>
            <a:ext cx="4393840" cy="5957557"/>
          </a:xfrm>
          <a:prstGeom prst="rect">
            <a:avLst/>
          </a:prstGeom>
        </p:spPr>
      </p:pic>
      <p:sp>
        <p:nvSpPr>
          <p:cNvPr id="132" name="Rectangle 95">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4487" y="4521270"/>
            <a:ext cx="2115455" cy="189020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2082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1CC49-A2D1-459B-AEA7-DDA3C74797F4}"/>
              </a:ext>
            </a:extLst>
          </p:cNvPr>
          <p:cNvSpPr>
            <a:spLocks noGrp="1"/>
          </p:cNvSpPr>
          <p:nvPr>
            <p:ph type="title"/>
          </p:nvPr>
        </p:nvSpPr>
        <p:spPr>
          <a:xfrm>
            <a:off x="6513788" y="365125"/>
            <a:ext cx="4840010" cy="1807305"/>
          </a:xfrm>
        </p:spPr>
        <p:txBody>
          <a:bodyPr>
            <a:normAutofit/>
          </a:bodyPr>
          <a:lstStyle/>
          <a:p>
            <a:r>
              <a:rPr lang="en-GB"/>
              <a:t>Pizza order bot</a:t>
            </a:r>
          </a:p>
        </p:txBody>
      </p:sp>
      <p:pic>
        <p:nvPicPr>
          <p:cNvPr id="6" name="Picture 5" descr="A picture containing food, plate, dish, pizza&#10;&#10;Description automatically generated">
            <a:extLst>
              <a:ext uri="{FF2B5EF4-FFF2-40B4-BE49-F238E27FC236}">
                <a16:creationId xmlns:a16="http://schemas.microsoft.com/office/drawing/2014/main" id="{9822B832-2EB4-43E5-A0C0-F53F2C895C4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9697" r="212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9B2FF48-E333-452A-AE36-615B75C27121}"/>
              </a:ext>
            </a:extLst>
          </p:cNvPr>
          <p:cNvSpPr>
            <a:spLocks noGrp="1"/>
          </p:cNvSpPr>
          <p:nvPr>
            <p:ph idx="1"/>
          </p:nvPr>
        </p:nvSpPr>
        <p:spPr>
          <a:xfrm>
            <a:off x="6513788" y="2333297"/>
            <a:ext cx="4840010" cy="3843666"/>
          </a:xfrm>
        </p:spPr>
        <p:txBody>
          <a:bodyPr>
            <a:normAutofit/>
          </a:bodyPr>
          <a:lstStyle/>
          <a:p>
            <a:r>
              <a:rPr lang="en-GB" sz="1900" dirty="0"/>
              <a:t>Greet user</a:t>
            </a:r>
          </a:p>
          <a:p>
            <a:r>
              <a:rPr lang="en-GB" sz="1900" dirty="0"/>
              <a:t>Ask user what they wish to order</a:t>
            </a:r>
          </a:p>
          <a:p>
            <a:r>
              <a:rPr lang="en-GB" sz="1900" dirty="0"/>
              <a:t>User selects pizza</a:t>
            </a:r>
          </a:p>
          <a:p>
            <a:r>
              <a:rPr lang="en-GB" sz="1900" dirty="0"/>
              <a:t>Prompt for pizza size</a:t>
            </a:r>
          </a:p>
          <a:p>
            <a:r>
              <a:rPr lang="en-GB" sz="1900" dirty="0"/>
              <a:t>Prompt for dough or crust type</a:t>
            </a:r>
          </a:p>
          <a:p>
            <a:r>
              <a:rPr lang="en-GB" sz="1900" dirty="0"/>
              <a:t>Prompt for sauce type</a:t>
            </a:r>
          </a:p>
          <a:p>
            <a:r>
              <a:rPr lang="en-GB" sz="1900" dirty="0"/>
              <a:t>Prompt for topping on</a:t>
            </a:r>
          </a:p>
          <a:p>
            <a:r>
              <a:rPr lang="en-GB" sz="1900" dirty="0"/>
              <a:t>Ask if an additional topping is desired</a:t>
            </a:r>
          </a:p>
          <a:p>
            <a:r>
              <a:rPr lang="en-GB" sz="1900" dirty="0"/>
              <a:t>If user answers yes, prompt for additional topping</a:t>
            </a:r>
          </a:p>
        </p:txBody>
      </p:sp>
      <p:sp>
        <p:nvSpPr>
          <p:cNvPr id="5" name="TextBox 4">
            <a:extLst>
              <a:ext uri="{FF2B5EF4-FFF2-40B4-BE49-F238E27FC236}">
                <a16:creationId xmlns:a16="http://schemas.microsoft.com/office/drawing/2014/main" id="{7ACC7885-3231-4CF3-9E38-B585A03D0D63}"/>
              </a:ext>
            </a:extLst>
          </p:cNvPr>
          <p:cNvSpPr txBox="1"/>
          <p:nvPr/>
        </p:nvSpPr>
        <p:spPr>
          <a:xfrm>
            <a:off x="7300686" y="6311900"/>
            <a:ext cx="6096000" cy="369332"/>
          </a:xfrm>
          <a:prstGeom prst="rect">
            <a:avLst/>
          </a:prstGeom>
          <a:noFill/>
        </p:spPr>
        <p:txBody>
          <a:bodyPr wrap="square">
            <a:spAutoFit/>
          </a:bodyPr>
          <a:lstStyle/>
          <a:p>
            <a:pPr>
              <a:spcAft>
                <a:spcPts val="600"/>
              </a:spcAft>
            </a:pPr>
            <a:r>
              <a:rPr lang="en-GB">
                <a:hlinkClick r:id="rId4"/>
              </a:rPr>
              <a:t>Design bot navigation - Learn | Microsoft Docs</a:t>
            </a:r>
            <a:endParaRPr lang="en-GB"/>
          </a:p>
        </p:txBody>
      </p:sp>
    </p:spTree>
    <p:extLst>
      <p:ext uri="{BB962C8B-B14F-4D97-AF65-F5344CB8AC3E}">
        <p14:creationId xmlns:p14="http://schemas.microsoft.com/office/powerpoint/2010/main" val="116866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1CC49-A2D1-459B-AEA7-DDA3C74797F4}"/>
              </a:ext>
            </a:extLst>
          </p:cNvPr>
          <p:cNvSpPr>
            <a:spLocks noGrp="1"/>
          </p:cNvSpPr>
          <p:nvPr>
            <p:ph type="title"/>
          </p:nvPr>
        </p:nvSpPr>
        <p:spPr>
          <a:xfrm>
            <a:off x="6513788" y="365125"/>
            <a:ext cx="4840010" cy="1807305"/>
          </a:xfrm>
        </p:spPr>
        <p:txBody>
          <a:bodyPr>
            <a:normAutofit/>
          </a:bodyPr>
          <a:lstStyle/>
          <a:p>
            <a:r>
              <a:rPr lang="en-GB"/>
              <a:t>Pizza order bot</a:t>
            </a:r>
          </a:p>
        </p:txBody>
      </p:sp>
      <p:pic>
        <p:nvPicPr>
          <p:cNvPr id="6" name="Picture 5" descr="A picture containing pizza, food, dish, slice&#10;&#10;Description automatically generated">
            <a:extLst>
              <a:ext uri="{FF2B5EF4-FFF2-40B4-BE49-F238E27FC236}">
                <a16:creationId xmlns:a16="http://schemas.microsoft.com/office/drawing/2014/main" id="{523F55B5-6D0F-4A7B-803A-11D80DF0607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197" r="1360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9B2FF48-E333-452A-AE36-615B75C27121}"/>
              </a:ext>
            </a:extLst>
          </p:cNvPr>
          <p:cNvSpPr>
            <a:spLocks noGrp="1"/>
          </p:cNvSpPr>
          <p:nvPr>
            <p:ph idx="1"/>
          </p:nvPr>
        </p:nvSpPr>
        <p:spPr>
          <a:xfrm>
            <a:off x="6513788" y="2333297"/>
            <a:ext cx="4840010" cy="3843666"/>
          </a:xfrm>
        </p:spPr>
        <p:txBody>
          <a:bodyPr>
            <a:normAutofit/>
          </a:bodyPr>
          <a:lstStyle/>
          <a:p>
            <a:r>
              <a:rPr lang="en-GB" sz="2000" dirty="0"/>
              <a:t>Repeat until user is done with toppings</a:t>
            </a:r>
          </a:p>
          <a:p>
            <a:r>
              <a:rPr lang="en-GB" sz="2000" dirty="0"/>
              <a:t>Prompt for cheese type</a:t>
            </a:r>
          </a:p>
          <a:p>
            <a:r>
              <a:rPr lang="en-GB" sz="2000" dirty="0"/>
              <a:t>Prompt for cheese coverage (full, half, etc.)</a:t>
            </a:r>
          </a:p>
          <a:p>
            <a:r>
              <a:rPr lang="en-GB" sz="2000" dirty="0"/>
              <a:t>Prompt for side orders</a:t>
            </a:r>
          </a:p>
          <a:p>
            <a:r>
              <a:rPr lang="en-GB" sz="2000" dirty="0"/>
              <a:t>Repeat until no more side orders desired</a:t>
            </a:r>
          </a:p>
          <a:p>
            <a:r>
              <a:rPr lang="en-GB" sz="2000" dirty="0"/>
              <a:t>Prompt for pickup or delivery</a:t>
            </a:r>
          </a:p>
          <a:p>
            <a:r>
              <a:rPr lang="en-GB" sz="2000" dirty="0"/>
              <a:t>Prompt for payment</a:t>
            </a:r>
          </a:p>
          <a:p>
            <a:r>
              <a:rPr lang="en-GB" sz="2000" dirty="0"/>
              <a:t>Confirm order</a:t>
            </a:r>
          </a:p>
          <a:p>
            <a:r>
              <a:rPr lang="en-GB" sz="2000" dirty="0"/>
              <a:t>End conversation</a:t>
            </a:r>
          </a:p>
        </p:txBody>
      </p:sp>
      <p:sp>
        <p:nvSpPr>
          <p:cNvPr id="5" name="TextBox 4">
            <a:extLst>
              <a:ext uri="{FF2B5EF4-FFF2-40B4-BE49-F238E27FC236}">
                <a16:creationId xmlns:a16="http://schemas.microsoft.com/office/drawing/2014/main" id="{7ACC7885-3231-4CF3-9E38-B585A03D0D63}"/>
              </a:ext>
            </a:extLst>
          </p:cNvPr>
          <p:cNvSpPr txBox="1"/>
          <p:nvPr/>
        </p:nvSpPr>
        <p:spPr>
          <a:xfrm>
            <a:off x="7300686" y="6311900"/>
            <a:ext cx="6096000" cy="369332"/>
          </a:xfrm>
          <a:prstGeom prst="rect">
            <a:avLst/>
          </a:prstGeom>
          <a:noFill/>
        </p:spPr>
        <p:txBody>
          <a:bodyPr wrap="square">
            <a:spAutoFit/>
          </a:bodyPr>
          <a:lstStyle/>
          <a:p>
            <a:pPr>
              <a:spcAft>
                <a:spcPts val="600"/>
              </a:spcAft>
            </a:pPr>
            <a:r>
              <a:rPr lang="en-GB">
                <a:hlinkClick r:id="rId4"/>
              </a:rPr>
              <a:t>Design bot navigation - Learn | Microsoft Docs</a:t>
            </a:r>
            <a:endParaRPr lang="en-GB"/>
          </a:p>
        </p:txBody>
      </p:sp>
      <p:sp>
        <p:nvSpPr>
          <p:cNvPr id="7" name="TextBox 6">
            <a:extLst>
              <a:ext uri="{FF2B5EF4-FFF2-40B4-BE49-F238E27FC236}">
                <a16:creationId xmlns:a16="http://schemas.microsoft.com/office/drawing/2014/main" id="{7CB652C3-51FC-43C3-BDF7-46F247DB3A8B}"/>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3" tooltip="https://www.dietando.it/9658/si-puo-mangiare-la-pizza-durante-la-dieta">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GB" sz="700">
              <a:solidFill>
                <a:srgbClr val="FFFFFF"/>
              </a:solidFill>
            </a:endParaRPr>
          </a:p>
        </p:txBody>
      </p:sp>
    </p:spTree>
    <p:extLst>
      <p:ext uri="{BB962C8B-B14F-4D97-AF65-F5344CB8AC3E}">
        <p14:creationId xmlns:p14="http://schemas.microsoft.com/office/powerpoint/2010/main" val="73904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39">
            <a:extLst>
              <a:ext uri="{FF2B5EF4-FFF2-40B4-BE49-F238E27FC236}">
                <a16:creationId xmlns:a16="http://schemas.microsoft.com/office/drawing/2014/main" id="{E5A49435-E075-4822-9D18-0D1331C9F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41">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3" y="1"/>
            <a:ext cx="1219988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978721-7732-48C7-A2D0-01D8E12D85BC}"/>
              </a:ext>
            </a:extLst>
          </p:cNvPr>
          <p:cNvSpPr>
            <a:spLocks noGrp="1"/>
          </p:cNvSpPr>
          <p:nvPr>
            <p:ph type="title"/>
          </p:nvPr>
        </p:nvSpPr>
        <p:spPr>
          <a:xfrm>
            <a:off x="1166648" y="721805"/>
            <a:ext cx="4088933" cy="2147520"/>
          </a:xfrm>
        </p:spPr>
        <p:txBody>
          <a:bodyPr>
            <a:normAutofit/>
          </a:bodyPr>
          <a:lstStyle/>
          <a:p>
            <a:r>
              <a:rPr lang="en-GB" sz="4000"/>
              <a:t>Design the user experience</a:t>
            </a:r>
          </a:p>
        </p:txBody>
      </p:sp>
      <p:sp>
        <p:nvSpPr>
          <p:cNvPr id="144" name="Rectangle 14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2" name="Group 145">
            <a:extLst>
              <a:ext uri="{FF2B5EF4-FFF2-40B4-BE49-F238E27FC236}">
                <a16:creationId xmlns:a16="http://schemas.microsoft.com/office/drawing/2014/main" id="{23AE24FC-E697-4150-A4E9-7038F7232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47" name="Rectangle 64">
              <a:extLst>
                <a:ext uri="{FF2B5EF4-FFF2-40B4-BE49-F238E27FC236}">
                  <a16:creationId xmlns:a16="http://schemas.microsoft.com/office/drawing/2014/main" id="{B6E6A6DC-8190-4538-9EAF-6D2DA32F2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66">
              <a:extLst>
                <a:ext uri="{FF2B5EF4-FFF2-40B4-BE49-F238E27FC236}">
                  <a16:creationId xmlns:a16="http://schemas.microsoft.com/office/drawing/2014/main" id="{6A0F9E64-E4D5-4F5D-8DC8-4D718FB4E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64">
              <a:extLst>
                <a:ext uri="{FF2B5EF4-FFF2-40B4-BE49-F238E27FC236}">
                  <a16:creationId xmlns:a16="http://schemas.microsoft.com/office/drawing/2014/main" id="{8B14D11E-46EC-4472-B641-2B229466B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66">
              <a:extLst>
                <a:ext uri="{FF2B5EF4-FFF2-40B4-BE49-F238E27FC236}">
                  <a16:creationId xmlns:a16="http://schemas.microsoft.com/office/drawing/2014/main" id="{CBCC03E8-EFA8-4481-85F5-6D67FD43BF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64">
              <a:extLst>
                <a:ext uri="{FF2B5EF4-FFF2-40B4-BE49-F238E27FC236}">
                  <a16:creationId xmlns:a16="http://schemas.microsoft.com/office/drawing/2014/main" id="{0AEDB5B1-8ED2-479D-B390-166313445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66">
              <a:extLst>
                <a:ext uri="{FF2B5EF4-FFF2-40B4-BE49-F238E27FC236}">
                  <a16:creationId xmlns:a16="http://schemas.microsoft.com/office/drawing/2014/main" id="{32736CD4-ACBB-4E31-A595-77721EE5F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64">
              <a:extLst>
                <a:ext uri="{FF2B5EF4-FFF2-40B4-BE49-F238E27FC236}">
                  <a16:creationId xmlns:a16="http://schemas.microsoft.com/office/drawing/2014/main" id="{840EDB8A-0A05-4A4D-9131-B0C9913AD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66">
              <a:extLst>
                <a:ext uri="{FF2B5EF4-FFF2-40B4-BE49-F238E27FC236}">
                  <a16:creationId xmlns:a16="http://schemas.microsoft.com/office/drawing/2014/main" id="{97852E7D-B6DA-4315-9AB0-F38BDF42C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64">
              <a:extLst>
                <a:ext uri="{FF2B5EF4-FFF2-40B4-BE49-F238E27FC236}">
                  <a16:creationId xmlns:a16="http://schemas.microsoft.com/office/drawing/2014/main" id="{042626BE-3A9A-4473-9CDB-891652CF9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66">
              <a:extLst>
                <a:ext uri="{FF2B5EF4-FFF2-40B4-BE49-F238E27FC236}">
                  <a16:creationId xmlns:a16="http://schemas.microsoft.com/office/drawing/2014/main" id="{26990F26-ADA3-4903-BD10-FB3F028C45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64">
              <a:extLst>
                <a:ext uri="{FF2B5EF4-FFF2-40B4-BE49-F238E27FC236}">
                  <a16:creationId xmlns:a16="http://schemas.microsoft.com/office/drawing/2014/main" id="{14323D42-A322-4207-857F-82B98209C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66">
              <a:extLst>
                <a:ext uri="{FF2B5EF4-FFF2-40B4-BE49-F238E27FC236}">
                  <a16:creationId xmlns:a16="http://schemas.microsoft.com/office/drawing/2014/main" id="{F9D23351-DEBD-4512-90A7-4603F9CA6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3" name="Rectangle 64">
              <a:extLst>
                <a:ext uri="{FF2B5EF4-FFF2-40B4-BE49-F238E27FC236}">
                  <a16:creationId xmlns:a16="http://schemas.microsoft.com/office/drawing/2014/main" id="{53C35052-0CBF-4794-B3FE-7CF81F06A6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66">
              <a:extLst>
                <a:ext uri="{FF2B5EF4-FFF2-40B4-BE49-F238E27FC236}">
                  <a16:creationId xmlns:a16="http://schemas.microsoft.com/office/drawing/2014/main" id="{DE00348F-61C1-4BAF-A2DE-51D1FA9DC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64">
              <a:extLst>
                <a:ext uri="{FF2B5EF4-FFF2-40B4-BE49-F238E27FC236}">
                  <a16:creationId xmlns:a16="http://schemas.microsoft.com/office/drawing/2014/main" id="{740C38A9-2B2E-4547-9000-43FE77D147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Rectangle 66">
              <a:extLst>
                <a:ext uri="{FF2B5EF4-FFF2-40B4-BE49-F238E27FC236}">
                  <a16:creationId xmlns:a16="http://schemas.microsoft.com/office/drawing/2014/main" id="{8170394A-2958-4790-9EFB-6DA2EC131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7" name="Rectangle 64">
              <a:extLst>
                <a:ext uri="{FF2B5EF4-FFF2-40B4-BE49-F238E27FC236}">
                  <a16:creationId xmlns:a16="http://schemas.microsoft.com/office/drawing/2014/main" id="{A0D08350-9D6D-4252-8A04-D0422792B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66">
              <a:extLst>
                <a:ext uri="{FF2B5EF4-FFF2-40B4-BE49-F238E27FC236}">
                  <a16:creationId xmlns:a16="http://schemas.microsoft.com/office/drawing/2014/main" id="{854E4015-5352-4DFB-A8D1-2F380D399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9" name="Rectangle 64">
              <a:extLst>
                <a:ext uri="{FF2B5EF4-FFF2-40B4-BE49-F238E27FC236}">
                  <a16:creationId xmlns:a16="http://schemas.microsoft.com/office/drawing/2014/main" id="{835C5FE1-6BD5-4F30-AF61-12736BBAD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66">
              <a:extLst>
                <a:ext uri="{FF2B5EF4-FFF2-40B4-BE49-F238E27FC236}">
                  <a16:creationId xmlns:a16="http://schemas.microsoft.com/office/drawing/2014/main" id="{DDBBD31D-9CD8-4380-A5C6-A03D916CD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1" name="Rectangle 16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9A9E57-117D-4443-9E57-CC881181D432}"/>
              </a:ext>
            </a:extLst>
          </p:cNvPr>
          <p:cNvSpPr>
            <a:spLocks noGrp="1"/>
          </p:cNvSpPr>
          <p:nvPr>
            <p:ph idx="1"/>
          </p:nvPr>
        </p:nvSpPr>
        <p:spPr>
          <a:xfrm>
            <a:off x="1166649" y="3531476"/>
            <a:ext cx="4088932" cy="3034862"/>
          </a:xfrm>
        </p:spPr>
        <p:txBody>
          <a:bodyPr anchor="ctr">
            <a:normAutofit/>
          </a:bodyPr>
          <a:lstStyle/>
          <a:p>
            <a:r>
              <a:rPr lang="en-GB" sz="1500" dirty="0"/>
              <a:t>Text</a:t>
            </a:r>
          </a:p>
          <a:p>
            <a:r>
              <a:rPr lang="en-GB" sz="1500" dirty="0"/>
              <a:t>Speech</a:t>
            </a:r>
          </a:p>
          <a:p>
            <a:r>
              <a:rPr lang="en-GB" sz="1500" dirty="0"/>
              <a:t>Rich user controls</a:t>
            </a:r>
          </a:p>
          <a:p>
            <a:r>
              <a:rPr lang="en-GB" sz="1500" dirty="0"/>
              <a:t>Adaptive Cards</a:t>
            </a:r>
          </a:p>
          <a:p>
            <a:pPr lvl="1"/>
            <a:r>
              <a:rPr lang="en-GB" sz="1500" dirty="0"/>
              <a:t>Audio</a:t>
            </a:r>
          </a:p>
          <a:p>
            <a:pPr lvl="1"/>
            <a:r>
              <a:rPr lang="en-GB" sz="1500" dirty="0"/>
              <a:t>Animation</a:t>
            </a:r>
          </a:p>
          <a:p>
            <a:pPr lvl="1"/>
            <a:r>
              <a:rPr lang="en-GB" sz="1500" dirty="0"/>
              <a:t>Carousel</a:t>
            </a:r>
          </a:p>
          <a:p>
            <a:pPr lvl="1"/>
            <a:r>
              <a:rPr lang="en-GB" sz="1500" dirty="0"/>
              <a:t>Sign In</a:t>
            </a:r>
          </a:p>
          <a:p>
            <a:pPr lvl="1"/>
            <a:r>
              <a:rPr lang="en-GB" sz="1500" dirty="0"/>
              <a:t>Video</a:t>
            </a:r>
          </a:p>
          <a:p>
            <a:pPr lvl="1"/>
            <a:r>
              <a:rPr lang="en-GB" sz="1500" dirty="0"/>
              <a:t>Suggested Action</a:t>
            </a:r>
          </a:p>
        </p:txBody>
      </p:sp>
      <p:pic>
        <p:nvPicPr>
          <p:cNvPr id="1026" name="Picture 2" descr="Scuba chat screenshot">
            <a:extLst>
              <a:ext uri="{FF2B5EF4-FFF2-40B4-BE49-F238E27FC236}">
                <a16:creationId xmlns:a16="http://schemas.microsoft.com/office/drawing/2014/main" id="{09C64CC3-B6B1-4C9E-BA48-BBF26B4C95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4999" y="730949"/>
            <a:ext cx="4218267" cy="5496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24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 name="Rectangle 16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5C806-027D-46F4-BFA6-96A9AACCB11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Design hand-off to humans</a:t>
            </a:r>
          </a:p>
        </p:txBody>
      </p:sp>
      <p:cxnSp>
        <p:nvCxnSpPr>
          <p:cNvPr id="168" name="Straight Connector 16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050" name="Picture 2" descr="Bot as an agent scenario">
            <a:extLst>
              <a:ext uri="{FF2B5EF4-FFF2-40B4-BE49-F238E27FC236}">
                <a16:creationId xmlns:a16="http://schemas.microsoft.com/office/drawing/2014/main" id="{B849BF64-2844-4207-923B-37ABDC9C2B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556986"/>
            <a:ext cx="5455917" cy="3737301"/>
          </a:xfrm>
          <a:prstGeom prst="rect">
            <a:avLst/>
          </a:prstGeom>
          <a:noFill/>
          <a:extLst>
            <a:ext uri="{909E8E84-426E-40DD-AFC4-6F175D3DCCD1}">
              <a14:hiddenFill xmlns:a14="http://schemas.microsoft.com/office/drawing/2010/main">
                <a:solidFill>
                  <a:srgbClr val="FFFFFF"/>
                </a:solidFill>
              </a14:hiddenFill>
            </a:ext>
          </a:extLst>
        </p:spPr>
      </p:pic>
      <p:cxnSp>
        <p:nvCxnSpPr>
          <p:cNvPr id="170" name="Straight Connector 16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074" name="Picture 2" descr="Bot as a proxy scenario">
            <a:extLst>
              <a:ext uri="{FF2B5EF4-FFF2-40B4-BE49-F238E27FC236}">
                <a16:creationId xmlns:a16="http://schemas.microsoft.com/office/drawing/2014/main" id="{732AF48E-FA22-4BE6-8771-013EFF85BD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116216"/>
            <a:ext cx="5455917" cy="261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77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Diagram explaining the components of a conversation AI experience">
            <a:extLst>
              <a:ext uri="{FF2B5EF4-FFF2-40B4-BE49-F238E27FC236}">
                <a16:creationId xmlns:a16="http://schemas.microsoft.com/office/drawing/2014/main" id="{02287CBA-3EA8-4E7B-AFE6-97583C2000F1}"/>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2037" r="1057"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94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FBA4-3AAC-4007-84F3-034F64A58326}"/>
              </a:ext>
            </a:extLst>
          </p:cNvPr>
          <p:cNvSpPr>
            <a:spLocks noGrp="1"/>
          </p:cNvSpPr>
          <p:nvPr>
            <p:ph type="title"/>
          </p:nvPr>
        </p:nvSpPr>
        <p:spPr/>
        <p:txBody>
          <a:bodyPr/>
          <a:lstStyle/>
          <a:p>
            <a:r>
              <a:rPr lang="en-GB"/>
              <a:t>Bot Framework Service</a:t>
            </a:r>
            <a:endParaRPr lang="en-GB" dirty="0"/>
          </a:p>
        </p:txBody>
      </p:sp>
      <p:sp>
        <p:nvSpPr>
          <p:cNvPr id="3" name="Content Placeholder 2">
            <a:extLst>
              <a:ext uri="{FF2B5EF4-FFF2-40B4-BE49-F238E27FC236}">
                <a16:creationId xmlns:a16="http://schemas.microsoft.com/office/drawing/2014/main" id="{D9C0C603-2EE3-4C4B-AF4E-702A86355DAA}"/>
              </a:ext>
            </a:extLst>
          </p:cNvPr>
          <p:cNvSpPr>
            <a:spLocks noGrp="1"/>
          </p:cNvSpPr>
          <p:nvPr>
            <p:ph idx="1"/>
          </p:nvPr>
        </p:nvSpPr>
        <p:spPr/>
        <p:txBody>
          <a:bodyPr/>
          <a:lstStyle/>
          <a:p>
            <a:r>
              <a:rPr lang="en-GB"/>
              <a:t>https://docs.microsoft.com/en-us/learn/wwl-data-ai/build-chat-bot-azure-portal/media/bot-builder-activity.png</a:t>
            </a:r>
            <a:endParaRPr lang="en-GB" dirty="0"/>
          </a:p>
        </p:txBody>
      </p:sp>
      <p:pic>
        <p:nvPicPr>
          <p:cNvPr id="1026" name="Picture 2">
            <a:extLst>
              <a:ext uri="{FF2B5EF4-FFF2-40B4-BE49-F238E27FC236}">
                <a16:creationId xmlns:a16="http://schemas.microsoft.com/office/drawing/2014/main" id="{8B7FD168-4348-419B-A36D-CC26703552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814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0" name="Rectangle 126">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Rectangle 128">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5" y="318582"/>
            <a:ext cx="4556762" cy="2028511"/>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2B1157-E07E-4A6D-A6AE-79AD10BE0928}"/>
              </a:ext>
            </a:extLst>
          </p:cNvPr>
          <p:cNvSpPr>
            <a:spLocks noGrp="1"/>
          </p:cNvSpPr>
          <p:nvPr>
            <p:ph type="title"/>
          </p:nvPr>
        </p:nvSpPr>
        <p:spPr>
          <a:xfrm>
            <a:off x="641776" y="637523"/>
            <a:ext cx="3941121" cy="1386733"/>
          </a:xfrm>
        </p:spPr>
        <p:txBody>
          <a:bodyPr>
            <a:normAutofit/>
          </a:bodyPr>
          <a:lstStyle/>
          <a:p>
            <a:r>
              <a:rPr lang="en-GB" sz="3600" dirty="0">
                <a:solidFill>
                  <a:srgbClr val="FFFFFF"/>
                </a:solidFill>
              </a:rPr>
              <a:t>Bot Framework – Open Source Project</a:t>
            </a:r>
          </a:p>
        </p:txBody>
      </p:sp>
      <p:pic>
        <p:nvPicPr>
          <p:cNvPr id="14" name="Picture 13" descr="Icon&#10;&#10;Description automatically generated">
            <a:extLst>
              <a:ext uri="{FF2B5EF4-FFF2-40B4-BE49-F238E27FC236}">
                <a16:creationId xmlns:a16="http://schemas.microsoft.com/office/drawing/2014/main" id="{E027A1C1-3802-4DB7-B79E-3982A9C28FA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68818" y="318582"/>
            <a:ext cx="1689681" cy="1896907"/>
          </a:xfrm>
          <a:prstGeom prst="rect">
            <a:avLst/>
          </a:prstGeom>
        </p:spPr>
      </p:pic>
      <p:pic>
        <p:nvPicPr>
          <p:cNvPr id="8" name="Picture 7" descr="Logo&#10;&#10;Description automatically generated">
            <a:extLst>
              <a:ext uri="{FF2B5EF4-FFF2-40B4-BE49-F238E27FC236}">
                <a16:creationId xmlns:a16="http://schemas.microsoft.com/office/drawing/2014/main" id="{E3A34642-7925-4F0D-9669-F4A72374C23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013249" y="333326"/>
            <a:ext cx="1025778" cy="1882162"/>
          </a:xfrm>
          <a:prstGeom prst="rect">
            <a:avLst/>
          </a:prstGeom>
        </p:spPr>
      </p:pic>
      <p:pic>
        <p:nvPicPr>
          <p:cNvPr id="22" name="Picture 21" descr="Logo&#10;&#10;Description automatically generated">
            <a:extLst>
              <a:ext uri="{FF2B5EF4-FFF2-40B4-BE49-F238E27FC236}">
                <a16:creationId xmlns:a16="http://schemas.microsoft.com/office/drawing/2014/main" id="{9E8FF75C-8E42-41B5-9AA7-A8BFE600666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182731" y="333327"/>
            <a:ext cx="1359861" cy="1882162"/>
          </a:xfrm>
          <a:prstGeom prst="rect">
            <a:avLst/>
          </a:prstGeom>
        </p:spPr>
      </p:pic>
      <p:pic>
        <p:nvPicPr>
          <p:cNvPr id="5" name="Picture 4" descr="Icon&#10;&#10;Description automatically generated">
            <a:extLst>
              <a:ext uri="{FF2B5EF4-FFF2-40B4-BE49-F238E27FC236}">
                <a16:creationId xmlns:a16="http://schemas.microsoft.com/office/drawing/2014/main" id="{2FA1E4B5-7CDE-4A97-80BE-AB7C9C018CD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40272" y="3325833"/>
            <a:ext cx="4114800" cy="2520315"/>
          </a:xfrm>
          <a:prstGeom prst="rect">
            <a:avLst/>
          </a:prstGeom>
        </p:spPr>
      </p:pic>
      <p:sp>
        <p:nvSpPr>
          <p:cNvPr id="172" name="Rectangle 130">
            <a:extLst>
              <a:ext uri="{FF2B5EF4-FFF2-40B4-BE49-F238E27FC236}">
                <a16:creationId xmlns:a16="http://schemas.microsoft.com/office/drawing/2014/main" id="{0F8BFD3B-29FB-4A95-BB51-220F8A6C5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6650" y="2429124"/>
            <a:ext cx="4561251" cy="4108837"/>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6" name="Picture 15" descr="Icon&#10;&#10;Description automatically generated">
            <a:extLst>
              <a:ext uri="{FF2B5EF4-FFF2-40B4-BE49-F238E27FC236}">
                <a16:creationId xmlns:a16="http://schemas.microsoft.com/office/drawing/2014/main" id="{07DFF64C-9293-4CF9-B58F-6FC8D3BD1F8C}"/>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938019" y="2539428"/>
            <a:ext cx="1849288" cy="1821549"/>
          </a:xfrm>
          <a:prstGeom prst="rect">
            <a:avLst/>
          </a:prstGeom>
        </p:spPr>
      </p:pic>
      <p:pic>
        <p:nvPicPr>
          <p:cNvPr id="19" name="Picture 18" descr="Icon&#10;&#10;Description automatically generated">
            <a:extLst>
              <a:ext uri="{FF2B5EF4-FFF2-40B4-BE49-F238E27FC236}">
                <a16:creationId xmlns:a16="http://schemas.microsoft.com/office/drawing/2014/main" id="{8F3D4185-9EF2-46C0-BC1B-A7AF824BC1D9}"/>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941679" y="4682710"/>
            <a:ext cx="1841963" cy="1841963"/>
          </a:xfrm>
          <a:prstGeom prst="rect">
            <a:avLst/>
          </a:prstGeom>
        </p:spPr>
      </p:pic>
      <p:graphicFrame>
        <p:nvGraphicFramePr>
          <p:cNvPr id="30" name="Content Placeholder 2">
            <a:extLst>
              <a:ext uri="{FF2B5EF4-FFF2-40B4-BE49-F238E27FC236}">
                <a16:creationId xmlns:a16="http://schemas.microsoft.com/office/drawing/2014/main" id="{0A15FB96-A0F4-44F6-BCD6-485E977C82DD}"/>
              </a:ext>
            </a:extLst>
          </p:cNvPr>
          <p:cNvGraphicFramePr>
            <a:graphicFrameLocks noGrp="1"/>
          </p:cNvGraphicFramePr>
          <p:nvPr>
            <p:ph idx="1"/>
            <p:extLst>
              <p:ext uri="{D42A27DB-BD31-4B8C-83A1-F6EECF244321}">
                <p14:modId xmlns:p14="http://schemas.microsoft.com/office/powerpoint/2010/main" val="2867489319"/>
              </p:ext>
            </p:extLst>
          </p:nvPr>
        </p:nvGraphicFramePr>
        <p:xfrm>
          <a:off x="5262159" y="2758930"/>
          <a:ext cx="3944010" cy="345509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0" name="TextBox 19">
            <a:extLst>
              <a:ext uri="{FF2B5EF4-FFF2-40B4-BE49-F238E27FC236}">
                <a16:creationId xmlns:a16="http://schemas.microsoft.com/office/drawing/2014/main" id="{153143DD-8267-4DBD-A65E-0B8AC2D37521}"/>
              </a:ext>
            </a:extLst>
          </p:cNvPr>
          <p:cNvSpPr txBox="1"/>
          <p:nvPr/>
        </p:nvSpPr>
        <p:spPr>
          <a:xfrm>
            <a:off x="7565216" y="6870700"/>
            <a:ext cx="2307042"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13" tooltip="http://brettbeauregard.com/blog/tag/pid/">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19" tooltip="https://creativecommons.org/licenses/by-sa/3.0/">
                  <a:extLst>
                    <a:ext uri="{A12FA001-AC4F-418D-AE19-62706E023703}">
                      <ahyp:hlinkClr xmlns:ahyp="http://schemas.microsoft.com/office/drawing/2018/hyperlinkcolor" val="tx"/>
                    </a:ext>
                  </a:extLst>
                </a:hlinkClick>
              </a:rPr>
              <a:t>CC BY-SA</a:t>
            </a:r>
            <a:endParaRPr lang="en-GB" sz="700">
              <a:solidFill>
                <a:srgbClr val="FFFFFF"/>
              </a:solidFill>
            </a:endParaRPr>
          </a:p>
        </p:txBody>
      </p:sp>
      <p:sp>
        <p:nvSpPr>
          <p:cNvPr id="23" name="TextBox 22">
            <a:extLst>
              <a:ext uri="{FF2B5EF4-FFF2-40B4-BE49-F238E27FC236}">
                <a16:creationId xmlns:a16="http://schemas.microsoft.com/office/drawing/2014/main" id="{F7C588C7-AF4E-446E-9179-39EF939CCDF6}"/>
              </a:ext>
            </a:extLst>
          </p:cNvPr>
          <p:cNvSpPr txBox="1"/>
          <p:nvPr/>
        </p:nvSpPr>
        <p:spPr>
          <a:xfrm>
            <a:off x="9884958" y="6870700"/>
            <a:ext cx="2307042"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7" tooltip="https://commons.wikimedia.org/wiki/File:Badge_js-strict.svg">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19" tooltip="https://creativecommons.org/licenses/by-sa/3.0/">
                  <a:extLst>
                    <a:ext uri="{A12FA001-AC4F-418D-AE19-62706E023703}">
                      <ahyp:hlinkClr xmlns:ahyp="http://schemas.microsoft.com/office/drawing/2018/hyperlinkcolor" val="tx"/>
                    </a:ext>
                  </a:extLst>
                </a:hlinkClick>
              </a:rPr>
              <a:t>CC BY-SA</a:t>
            </a:r>
            <a:endParaRPr lang="en-GB" sz="700">
              <a:solidFill>
                <a:srgbClr val="FFFFFF"/>
              </a:solidFill>
            </a:endParaRPr>
          </a:p>
        </p:txBody>
      </p:sp>
    </p:spTree>
    <p:extLst>
      <p:ext uri="{BB962C8B-B14F-4D97-AF65-F5344CB8AC3E}">
        <p14:creationId xmlns:p14="http://schemas.microsoft.com/office/powerpoint/2010/main" val="72630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graphicEl>
                                              <a:dgm id="{F5ADC258-E899-4B28-8DFE-23DEC37B4D04}"/>
                                            </p:graphicEl>
                                          </p:spTgt>
                                        </p:tgtEl>
                                        <p:attrNameLst>
                                          <p:attrName>style.visibility</p:attrName>
                                        </p:attrNameLst>
                                      </p:cBhvr>
                                      <p:to>
                                        <p:strVal val="visible"/>
                                      </p:to>
                                    </p:set>
                                    <p:animEffect transition="in" filter="fade">
                                      <p:cBhvr>
                                        <p:cTn id="7" dur="500"/>
                                        <p:tgtEl>
                                          <p:spTgt spid="30">
                                            <p:graphicEl>
                                              <a:dgm id="{F5ADC258-E899-4B28-8DFE-23DEC37B4D04}"/>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graphicEl>
                                              <a:dgm id="{89BB9944-12FF-465E-869B-EBCABE0F2325}"/>
                                            </p:graphicEl>
                                          </p:spTgt>
                                        </p:tgtEl>
                                        <p:attrNameLst>
                                          <p:attrName>style.visibility</p:attrName>
                                        </p:attrNameLst>
                                      </p:cBhvr>
                                      <p:to>
                                        <p:strVal val="visible"/>
                                      </p:to>
                                    </p:set>
                                    <p:animEffect transition="in" filter="fade">
                                      <p:cBhvr>
                                        <p:cTn id="11" dur="500"/>
                                        <p:tgtEl>
                                          <p:spTgt spid="30">
                                            <p:graphicEl>
                                              <a:dgm id="{89BB9944-12FF-465E-869B-EBCABE0F2325}"/>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graphicEl>
                                              <a:dgm id="{21F01A58-AB62-400A-897C-9851548A2781}"/>
                                            </p:graphicEl>
                                          </p:spTgt>
                                        </p:tgtEl>
                                        <p:attrNameLst>
                                          <p:attrName>style.visibility</p:attrName>
                                        </p:attrNameLst>
                                      </p:cBhvr>
                                      <p:to>
                                        <p:strVal val="visible"/>
                                      </p:to>
                                    </p:set>
                                    <p:animEffect transition="in" filter="fade">
                                      <p:cBhvr>
                                        <p:cTn id="15" dur="500"/>
                                        <p:tgtEl>
                                          <p:spTgt spid="30">
                                            <p:graphicEl>
                                              <a:dgm id="{21F01A58-AB62-400A-897C-9851548A2781}"/>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0">
                                            <p:graphicEl>
                                              <a:dgm id="{5733833B-4CEA-4B95-A1B4-DED29A88E63C}"/>
                                            </p:graphicEl>
                                          </p:spTgt>
                                        </p:tgtEl>
                                        <p:attrNameLst>
                                          <p:attrName>style.visibility</p:attrName>
                                        </p:attrNameLst>
                                      </p:cBhvr>
                                      <p:to>
                                        <p:strVal val="visible"/>
                                      </p:to>
                                    </p:set>
                                    <p:animEffect transition="in" filter="fade">
                                      <p:cBhvr>
                                        <p:cTn id="19" dur="500"/>
                                        <p:tgtEl>
                                          <p:spTgt spid="30">
                                            <p:graphicEl>
                                              <a:dgm id="{5733833B-4CEA-4B95-A1B4-DED29A88E63C}"/>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graphicEl>
                                              <a:dgm id="{4D8E5B9F-5E5D-4476-828A-1DE2D9F249EA}"/>
                                            </p:graphicEl>
                                          </p:spTgt>
                                        </p:tgtEl>
                                        <p:attrNameLst>
                                          <p:attrName>style.visibility</p:attrName>
                                        </p:attrNameLst>
                                      </p:cBhvr>
                                      <p:to>
                                        <p:strVal val="visible"/>
                                      </p:to>
                                    </p:set>
                                    <p:animEffect transition="in" filter="fade">
                                      <p:cBhvr>
                                        <p:cTn id="23" dur="500"/>
                                        <p:tgtEl>
                                          <p:spTgt spid="30">
                                            <p:graphicEl>
                                              <a:dgm id="{4D8E5B9F-5E5D-4476-828A-1DE2D9F249EA}"/>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0">
                                            <p:graphicEl>
                                              <a:dgm id="{A9E5908D-3CAF-4C53-8A56-611B0F30E85C}"/>
                                            </p:graphicEl>
                                          </p:spTgt>
                                        </p:tgtEl>
                                        <p:attrNameLst>
                                          <p:attrName>style.visibility</p:attrName>
                                        </p:attrNameLst>
                                      </p:cBhvr>
                                      <p:to>
                                        <p:strVal val="visible"/>
                                      </p:to>
                                    </p:set>
                                    <p:animEffect transition="in" filter="fade">
                                      <p:cBhvr>
                                        <p:cTn id="27" dur="500"/>
                                        <p:tgtEl>
                                          <p:spTgt spid="30">
                                            <p:graphicEl>
                                              <a:dgm id="{A9E5908D-3CAF-4C53-8A56-611B0F30E85C}"/>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graphicEl>
                                              <a:dgm id="{F504456B-F2E6-4527-85D8-9B8D9E6EA696}"/>
                                            </p:graphicEl>
                                          </p:spTgt>
                                        </p:tgtEl>
                                        <p:attrNameLst>
                                          <p:attrName>style.visibility</p:attrName>
                                        </p:attrNameLst>
                                      </p:cBhvr>
                                      <p:to>
                                        <p:strVal val="visible"/>
                                      </p:to>
                                    </p:set>
                                    <p:animEffect transition="in" filter="fade">
                                      <p:cBhvr>
                                        <p:cTn id="31" dur="500"/>
                                        <p:tgtEl>
                                          <p:spTgt spid="30">
                                            <p:graphicEl>
                                              <a:dgm id="{F504456B-F2E6-4527-85D8-9B8D9E6EA69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2C67D7F4-F377-401B-B38A-AE96B5234900}"/>
              </a:ext>
            </a:extLst>
          </p:cNvPr>
          <p:cNvPicPr>
            <a:picLocks noGrp="1" noChangeAspect="1"/>
          </p:cNvPicPr>
          <p:nvPr>
            <p:ph idx="1"/>
          </p:nvPr>
        </p:nvPicPr>
        <p:blipFill rotWithShape="1">
          <a:blip r:embed="rId2">
            <a:alphaModFix amt="2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23131" b="1"/>
          <a:stretch/>
        </p:blipFill>
        <p:spPr>
          <a:xfrm>
            <a:off x="20" y="10"/>
            <a:ext cx="12188931" cy="6857990"/>
          </a:xfrm>
          <a:prstGeom prst="rect">
            <a:avLst/>
          </a:prstGeom>
        </p:spPr>
      </p:pic>
      <p:sp>
        <p:nvSpPr>
          <p:cNvPr id="2" name="Title 1">
            <a:extLst>
              <a:ext uri="{FF2B5EF4-FFF2-40B4-BE49-F238E27FC236}">
                <a16:creationId xmlns:a16="http://schemas.microsoft.com/office/drawing/2014/main" id="{428A69F6-1EAD-4F15-976A-EB3ABE675D63}"/>
              </a:ext>
            </a:extLst>
          </p:cNvPr>
          <p:cNvSpPr>
            <a:spLocks noGrp="1"/>
          </p:cNvSpPr>
          <p:nvPr>
            <p:ph type="title"/>
          </p:nvPr>
        </p:nvSpPr>
        <p:spPr>
          <a:xfrm>
            <a:off x="1527048" y="1124712"/>
            <a:ext cx="9144000" cy="3063240"/>
          </a:xfrm>
        </p:spPr>
        <p:txBody>
          <a:bodyPr vert="horz" lIns="91440" tIns="45720" rIns="91440" bIns="45720" rtlCol="0" anchor="b">
            <a:normAutofit/>
          </a:bodyPr>
          <a:lstStyle/>
          <a:p>
            <a:pPr algn="ctr"/>
            <a:r>
              <a:rPr lang="en-US" sz="6600">
                <a:solidFill>
                  <a:srgbClr val="FFFFFF"/>
                </a:solidFill>
              </a:rPr>
              <a:t>Bot Framework Composer</a:t>
            </a:r>
          </a:p>
        </p:txBody>
      </p:sp>
      <p:sp>
        <p:nvSpPr>
          <p:cNvPr id="17"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8735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11">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9DBD96-5FAF-4FA1-834B-28AAB62F9FB5}"/>
              </a:ext>
            </a:extLst>
          </p:cNvPr>
          <p:cNvSpPr>
            <a:spLocks noGrp="1"/>
          </p:cNvSpPr>
          <p:nvPr>
            <p:ph type="title"/>
          </p:nvPr>
        </p:nvSpPr>
        <p:spPr>
          <a:xfrm>
            <a:off x="838200" y="811161"/>
            <a:ext cx="3335594" cy="5403370"/>
          </a:xfrm>
        </p:spPr>
        <p:txBody>
          <a:bodyPr>
            <a:normAutofit/>
          </a:bodyPr>
          <a:lstStyle/>
          <a:p>
            <a:r>
              <a:rPr lang="en-GB">
                <a:solidFill>
                  <a:srgbClr val="FFFFFF"/>
                </a:solidFill>
              </a:rPr>
              <a:t>What can do with Composer?</a:t>
            </a:r>
          </a:p>
        </p:txBody>
      </p:sp>
      <p:sp>
        <p:nvSpPr>
          <p:cNvPr id="82" name="Rectangle 13">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22EFB56B-207A-4CD1-AC2F-C05C8F2F0A89}"/>
              </a:ext>
            </a:extLst>
          </p:cNvPr>
          <p:cNvGraphicFramePr>
            <a:graphicFrameLocks noGrp="1"/>
          </p:cNvGraphicFramePr>
          <p:nvPr>
            <p:ph idx="1"/>
            <p:extLst>
              <p:ext uri="{D42A27DB-BD31-4B8C-83A1-F6EECF244321}">
                <p14:modId xmlns:p14="http://schemas.microsoft.com/office/powerpoint/2010/main" val="3222839510"/>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328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500CAED-85E3-4A81-8C4E-426553EA3334}"/>
                                            </p:graphicEl>
                                          </p:spTgt>
                                        </p:tgtEl>
                                        <p:attrNameLst>
                                          <p:attrName>style.visibility</p:attrName>
                                        </p:attrNameLst>
                                      </p:cBhvr>
                                      <p:to>
                                        <p:strVal val="visible"/>
                                      </p:to>
                                    </p:set>
                                    <p:animEffect transition="in" filter="fade">
                                      <p:cBhvr>
                                        <p:cTn id="7" dur="500"/>
                                        <p:tgtEl>
                                          <p:spTgt spid="5">
                                            <p:graphicEl>
                                              <a:dgm id="{4500CAED-85E3-4A81-8C4E-426553EA333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A98CD76-6495-4BD3-B00E-93452FC098A1}"/>
                                            </p:graphicEl>
                                          </p:spTgt>
                                        </p:tgtEl>
                                        <p:attrNameLst>
                                          <p:attrName>style.visibility</p:attrName>
                                        </p:attrNameLst>
                                      </p:cBhvr>
                                      <p:to>
                                        <p:strVal val="visible"/>
                                      </p:to>
                                    </p:set>
                                    <p:animEffect transition="in" filter="fade">
                                      <p:cBhvr>
                                        <p:cTn id="10" dur="500"/>
                                        <p:tgtEl>
                                          <p:spTgt spid="5">
                                            <p:graphicEl>
                                              <a:dgm id="{1A98CD76-6495-4BD3-B00E-93452FC098A1}"/>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64D734DC-1153-4A9B-890F-2CBA77E65092}"/>
                                            </p:graphicEl>
                                          </p:spTgt>
                                        </p:tgtEl>
                                        <p:attrNameLst>
                                          <p:attrName>style.visibility</p:attrName>
                                        </p:attrNameLst>
                                      </p:cBhvr>
                                      <p:to>
                                        <p:strVal val="visible"/>
                                      </p:to>
                                    </p:set>
                                    <p:animEffect transition="in" filter="fade">
                                      <p:cBhvr>
                                        <p:cTn id="13" dur="500"/>
                                        <p:tgtEl>
                                          <p:spTgt spid="5">
                                            <p:graphicEl>
                                              <a:dgm id="{64D734DC-1153-4A9B-890F-2CBA77E65092}"/>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24CF27CE-431E-4B24-ABD0-EB061EFDB4D5}"/>
                                            </p:graphicEl>
                                          </p:spTgt>
                                        </p:tgtEl>
                                        <p:attrNameLst>
                                          <p:attrName>style.visibility</p:attrName>
                                        </p:attrNameLst>
                                      </p:cBhvr>
                                      <p:to>
                                        <p:strVal val="visible"/>
                                      </p:to>
                                    </p:set>
                                    <p:animEffect transition="in" filter="fade">
                                      <p:cBhvr>
                                        <p:cTn id="18" dur="500"/>
                                        <p:tgtEl>
                                          <p:spTgt spid="5">
                                            <p:graphicEl>
                                              <a:dgm id="{24CF27CE-431E-4B24-ABD0-EB061EFDB4D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53C9492A-754C-447A-A591-D9C8ABD14DD0}"/>
                                            </p:graphicEl>
                                          </p:spTgt>
                                        </p:tgtEl>
                                        <p:attrNameLst>
                                          <p:attrName>style.visibility</p:attrName>
                                        </p:attrNameLst>
                                      </p:cBhvr>
                                      <p:to>
                                        <p:strVal val="visible"/>
                                      </p:to>
                                    </p:set>
                                    <p:animEffect transition="in" filter="fade">
                                      <p:cBhvr>
                                        <p:cTn id="21" dur="500"/>
                                        <p:tgtEl>
                                          <p:spTgt spid="5">
                                            <p:graphicEl>
                                              <a:dgm id="{53C9492A-754C-447A-A591-D9C8ABD14DD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A1FDC760-75E2-4856-9836-930F8C9D7C90}"/>
                                            </p:graphicEl>
                                          </p:spTgt>
                                        </p:tgtEl>
                                        <p:attrNameLst>
                                          <p:attrName>style.visibility</p:attrName>
                                        </p:attrNameLst>
                                      </p:cBhvr>
                                      <p:to>
                                        <p:strVal val="visible"/>
                                      </p:to>
                                    </p:set>
                                    <p:animEffect transition="in" filter="fade">
                                      <p:cBhvr>
                                        <p:cTn id="24" dur="500"/>
                                        <p:tgtEl>
                                          <p:spTgt spid="5">
                                            <p:graphicEl>
                                              <a:dgm id="{A1FDC760-75E2-4856-9836-930F8C9D7C90}"/>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8E562FF8-44BC-4588-B3FC-DA69ECCBA3AA}"/>
                                            </p:graphicEl>
                                          </p:spTgt>
                                        </p:tgtEl>
                                        <p:attrNameLst>
                                          <p:attrName>style.visibility</p:attrName>
                                        </p:attrNameLst>
                                      </p:cBhvr>
                                      <p:to>
                                        <p:strVal val="visible"/>
                                      </p:to>
                                    </p:set>
                                    <p:animEffect transition="in" filter="fade">
                                      <p:cBhvr>
                                        <p:cTn id="29" dur="500"/>
                                        <p:tgtEl>
                                          <p:spTgt spid="5">
                                            <p:graphicEl>
                                              <a:dgm id="{8E562FF8-44BC-4588-B3FC-DA69ECCBA3A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B993FC7B-7BA6-4E89-90AC-A6521E6CA322}"/>
                                            </p:graphicEl>
                                          </p:spTgt>
                                        </p:tgtEl>
                                        <p:attrNameLst>
                                          <p:attrName>style.visibility</p:attrName>
                                        </p:attrNameLst>
                                      </p:cBhvr>
                                      <p:to>
                                        <p:strVal val="visible"/>
                                      </p:to>
                                    </p:set>
                                    <p:animEffect transition="in" filter="fade">
                                      <p:cBhvr>
                                        <p:cTn id="32" dur="500"/>
                                        <p:tgtEl>
                                          <p:spTgt spid="5">
                                            <p:graphicEl>
                                              <a:dgm id="{B993FC7B-7BA6-4E89-90AC-A6521E6CA322}"/>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E59F3BF6-CC92-4572-8D93-93C27F2993F1}"/>
                                            </p:graphicEl>
                                          </p:spTgt>
                                        </p:tgtEl>
                                        <p:attrNameLst>
                                          <p:attrName>style.visibility</p:attrName>
                                        </p:attrNameLst>
                                      </p:cBhvr>
                                      <p:to>
                                        <p:strVal val="visible"/>
                                      </p:to>
                                    </p:set>
                                    <p:animEffect transition="in" filter="fade">
                                      <p:cBhvr>
                                        <p:cTn id="35" dur="500"/>
                                        <p:tgtEl>
                                          <p:spTgt spid="5">
                                            <p:graphicEl>
                                              <a:dgm id="{E59F3BF6-CC92-4572-8D93-93C27F2993F1}"/>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342BF588-2560-492E-B987-BACB5F588EF2}"/>
                                            </p:graphicEl>
                                          </p:spTgt>
                                        </p:tgtEl>
                                        <p:attrNameLst>
                                          <p:attrName>style.visibility</p:attrName>
                                        </p:attrNameLst>
                                      </p:cBhvr>
                                      <p:to>
                                        <p:strVal val="visible"/>
                                      </p:to>
                                    </p:set>
                                    <p:animEffect transition="in" filter="fade">
                                      <p:cBhvr>
                                        <p:cTn id="40" dur="500"/>
                                        <p:tgtEl>
                                          <p:spTgt spid="5">
                                            <p:graphicEl>
                                              <a:dgm id="{342BF588-2560-492E-B987-BACB5F588EF2}"/>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graphicEl>
                                              <a:dgm id="{494207DF-789D-43B7-862A-00F94D11A73B}"/>
                                            </p:graphicEl>
                                          </p:spTgt>
                                        </p:tgtEl>
                                        <p:attrNameLst>
                                          <p:attrName>style.visibility</p:attrName>
                                        </p:attrNameLst>
                                      </p:cBhvr>
                                      <p:to>
                                        <p:strVal val="visible"/>
                                      </p:to>
                                    </p:set>
                                    <p:animEffect transition="in" filter="fade">
                                      <p:cBhvr>
                                        <p:cTn id="45" dur="500"/>
                                        <p:tgtEl>
                                          <p:spTgt spid="5">
                                            <p:graphicEl>
                                              <a:dgm id="{494207DF-789D-43B7-862A-00F94D11A73B}"/>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DC697977-B929-4136-8ECA-522C0B47670C}"/>
                                            </p:graphicEl>
                                          </p:spTgt>
                                        </p:tgtEl>
                                        <p:attrNameLst>
                                          <p:attrName>style.visibility</p:attrName>
                                        </p:attrNameLst>
                                      </p:cBhvr>
                                      <p:to>
                                        <p:strVal val="visible"/>
                                      </p:to>
                                    </p:set>
                                    <p:animEffect transition="in" filter="fade">
                                      <p:cBhvr>
                                        <p:cTn id="48" dur="500"/>
                                        <p:tgtEl>
                                          <p:spTgt spid="5">
                                            <p:graphicEl>
                                              <a:dgm id="{DC697977-B929-4136-8ECA-522C0B47670C}"/>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graphicEl>
                                              <a:dgm id="{E2C3F670-42C5-41D4-9370-E4BCDA825363}"/>
                                            </p:graphicEl>
                                          </p:spTgt>
                                        </p:tgtEl>
                                        <p:attrNameLst>
                                          <p:attrName>style.visibility</p:attrName>
                                        </p:attrNameLst>
                                      </p:cBhvr>
                                      <p:to>
                                        <p:strVal val="visible"/>
                                      </p:to>
                                    </p:set>
                                    <p:animEffect transition="in" filter="fade">
                                      <p:cBhvr>
                                        <p:cTn id="51" dur="500"/>
                                        <p:tgtEl>
                                          <p:spTgt spid="5">
                                            <p:graphicEl>
                                              <a:dgm id="{E2C3F670-42C5-41D4-9370-E4BCDA825363}"/>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graphicEl>
                                              <a:dgm id="{24E05C9F-4608-4634-A0D7-24648639804E}"/>
                                            </p:graphicEl>
                                          </p:spTgt>
                                        </p:tgtEl>
                                        <p:attrNameLst>
                                          <p:attrName>style.visibility</p:attrName>
                                        </p:attrNameLst>
                                      </p:cBhvr>
                                      <p:to>
                                        <p:strVal val="visible"/>
                                      </p:to>
                                    </p:set>
                                    <p:animEffect transition="in" filter="fade">
                                      <p:cBhvr>
                                        <p:cTn id="56" dur="500"/>
                                        <p:tgtEl>
                                          <p:spTgt spid="5">
                                            <p:graphicEl>
                                              <a:dgm id="{24E05C9F-4608-4634-A0D7-24648639804E}"/>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graphicEl>
                                              <a:dgm id="{3B418F89-3FDD-4BC3-8EC7-A5CFC9EC79EF}"/>
                                            </p:graphicEl>
                                          </p:spTgt>
                                        </p:tgtEl>
                                        <p:attrNameLst>
                                          <p:attrName>style.visibility</p:attrName>
                                        </p:attrNameLst>
                                      </p:cBhvr>
                                      <p:to>
                                        <p:strVal val="visible"/>
                                      </p:to>
                                    </p:set>
                                    <p:animEffect transition="in" filter="fade">
                                      <p:cBhvr>
                                        <p:cTn id="59" dur="500"/>
                                        <p:tgtEl>
                                          <p:spTgt spid="5">
                                            <p:graphicEl>
                                              <a:dgm id="{3B418F89-3FDD-4BC3-8EC7-A5CFC9EC79EF}"/>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graphicEl>
                                              <a:dgm id="{6BC5A533-B08A-4A03-B257-C3374BBF273E}"/>
                                            </p:graphicEl>
                                          </p:spTgt>
                                        </p:tgtEl>
                                        <p:attrNameLst>
                                          <p:attrName>style.visibility</p:attrName>
                                        </p:attrNameLst>
                                      </p:cBhvr>
                                      <p:to>
                                        <p:strVal val="visible"/>
                                      </p:to>
                                    </p:set>
                                    <p:animEffect transition="in" filter="fade">
                                      <p:cBhvr>
                                        <p:cTn id="62" dur="500"/>
                                        <p:tgtEl>
                                          <p:spTgt spid="5">
                                            <p:graphicEl>
                                              <a:dgm id="{6BC5A533-B08A-4A03-B257-C3374BBF273E}"/>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graphicEl>
                                              <a:dgm id="{767E1F54-373E-4E7E-920A-FF7F7278750B}"/>
                                            </p:graphicEl>
                                          </p:spTgt>
                                        </p:tgtEl>
                                        <p:attrNameLst>
                                          <p:attrName>style.visibility</p:attrName>
                                        </p:attrNameLst>
                                      </p:cBhvr>
                                      <p:to>
                                        <p:strVal val="visible"/>
                                      </p:to>
                                    </p:set>
                                    <p:animEffect transition="in" filter="fade">
                                      <p:cBhvr>
                                        <p:cTn id="67" dur="500"/>
                                        <p:tgtEl>
                                          <p:spTgt spid="5">
                                            <p:graphicEl>
                                              <a:dgm id="{767E1F54-373E-4E7E-920A-FF7F7278750B}"/>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
                                            <p:graphicEl>
                                              <a:dgm id="{73FA29FD-89B8-4880-8CFF-8047D624CF53}"/>
                                            </p:graphicEl>
                                          </p:spTgt>
                                        </p:tgtEl>
                                        <p:attrNameLst>
                                          <p:attrName>style.visibility</p:attrName>
                                        </p:attrNameLst>
                                      </p:cBhvr>
                                      <p:to>
                                        <p:strVal val="visible"/>
                                      </p:to>
                                    </p:set>
                                    <p:animEffect transition="in" filter="fade">
                                      <p:cBhvr>
                                        <p:cTn id="70" dur="500"/>
                                        <p:tgtEl>
                                          <p:spTgt spid="5">
                                            <p:graphicEl>
                                              <a:dgm id="{73FA29FD-89B8-4880-8CFF-8047D624CF53}"/>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
                                            <p:graphicEl>
                                              <a:dgm id="{13914E31-29AF-4418-B249-4CCEF2EC96BD}"/>
                                            </p:graphicEl>
                                          </p:spTgt>
                                        </p:tgtEl>
                                        <p:attrNameLst>
                                          <p:attrName>style.visibility</p:attrName>
                                        </p:attrNameLst>
                                      </p:cBhvr>
                                      <p:to>
                                        <p:strVal val="visible"/>
                                      </p:to>
                                    </p:set>
                                    <p:animEffect transition="in" filter="fade">
                                      <p:cBhvr>
                                        <p:cTn id="73" dur="500"/>
                                        <p:tgtEl>
                                          <p:spTgt spid="5">
                                            <p:graphicEl>
                                              <a:dgm id="{13914E31-29AF-4418-B249-4CCEF2EC96B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 name="Rectangle 12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2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Shape 13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5CB9E1-49D3-4614-AE11-0B9165D20AB0}"/>
              </a:ext>
            </a:extLst>
          </p:cNvPr>
          <p:cNvSpPr>
            <a:spLocks noGrp="1"/>
          </p:cNvSpPr>
          <p:nvPr>
            <p:ph type="title"/>
          </p:nvPr>
        </p:nvSpPr>
        <p:spPr>
          <a:xfrm>
            <a:off x="6501384" y="640263"/>
            <a:ext cx="5129784" cy="1344975"/>
          </a:xfrm>
        </p:spPr>
        <p:txBody>
          <a:bodyPr>
            <a:normAutofit/>
          </a:bodyPr>
          <a:lstStyle/>
          <a:p>
            <a:r>
              <a:rPr lang="en-GB" sz="4000"/>
              <a:t>Language Generation</a:t>
            </a:r>
          </a:p>
        </p:txBody>
      </p:sp>
      <p:pic>
        <p:nvPicPr>
          <p:cNvPr id="6" name="Picture 5">
            <a:extLst>
              <a:ext uri="{FF2B5EF4-FFF2-40B4-BE49-F238E27FC236}">
                <a16:creationId xmlns:a16="http://schemas.microsoft.com/office/drawing/2014/main" id="{ECC96CDC-63DB-4365-A94B-50B6AC36509B}"/>
              </a:ext>
            </a:extLst>
          </p:cNvPr>
          <p:cNvPicPr>
            <a:picLocks noChangeAspect="1"/>
          </p:cNvPicPr>
          <p:nvPr/>
        </p:nvPicPr>
        <p:blipFill>
          <a:blip r:embed="rId3"/>
          <a:stretch>
            <a:fillRect/>
          </a:stretch>
        </p:blipFill>
        <p:spPr>
          <a:xfrm>
            <a:off x="484632" y="1342719"/>
            <a:ext cx="5126736" cy="4017113"/>
          </a:xfrm>
          <a:prstGeom prst="rect">
            <a:avLst/>
          </a:prstGeom>
        </p:spPr>
      </p:pic>
      <p:sp>
        <p:nvSpPr>
          <p:cNvPr id="3" name="Content Placeholder 2">
            <a:extLst>
              <a:ext uri="{FF2B5EF4-FFF2-40B4-BE49-F238E27FC236}">
                <a16:creationId xmlns:a16="http://schemas.microsoft.com/office/drawing/2014/main" id="{F5228055-ADD7-4D00-9A10-F7029E60F999}"/>
              </a:ext>
            </a:extLst>
          </p:cNvPr>
          <p:cNvSpPr>
            <a:spLocks noGrp="1"/>
          </p:cNvSpPr>
          <p:nvPr>
            <p:ph idx="1"/>
          </p:nvPr>
        </p:nvSpPr>
        <p:spPr>
          <a:xfrm>
            <a:off x="6501384" y="2121763"/>
            <a:ext cx="5129784" cy="3773010"/>
          </a:xfrm>
        </p:spPr>
        <p:txBody>
          <a:bodyPr>
            <a:normAutofit/>
          </a:bodyPr>
          <a:lstStyle/>
          <a:p>
            <a:pPr marL="0" indent="0">
              <a:buNone/>
            </a:pPr>
            <a:r>
              <a:rPr lang="en-GB" sz="2000" dirty="0"/>
              <a:t>Generating Sophisticated Response</a:t>
            </a:r>
          </a:p>
          <a:p>
            <a:pPr marL="0" indent="0">
              <a:buNone/>
            </a:pPr>
            <a:endParaRPr lang="en-GB" sz="2000" dirty="0"/>
          </a:p>
          <a:p>
            <a:pPr marL="0" indent="0">
              <a:buNone/>
            </a:pPr>
            <a:r>
              <a:rPr lang="en-GB" sz="2000" dirty="0"/>
              <a:t>Example of a template that include composition reference to another template</a:t>
            </a:r>
          </a:p>
        </p:txBody>
      </p:sp>
    </p:spTree>
    <p:extLst>
      <p:ext uri="{BB962C8B-B14F-4D97-AF65-F5344CB8AC3E}">
        <p14:creationId xmlns:p14="http://schemas.microsoft.com/office/powerpoint/2010/main" val="4158616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3">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D63E5F-739B-451B-86C6-B7D7C0E82A99}"/>
              </a:ext>
            </a:extLst>
          </p:cNvPr>
          <p:cNvSpPr>
            <a:spLocks noGrp="1"/>
          </p:cNvSpPr>
          <p:nvPr>
            <p:ph type="title"/>
          </p:nvPr>
        </p:nvSpPr>
        <p:spPr>
          <a:xfrm>
            <a:off x="524256" y="583616"/>
            <a:ext cx="3722141" cy="5520579"/>
          </a:xfrm>
        </p:spPr>
        <p:txBody>
          <a:bodyPr>
            <a:normAutofit/>
          </a:bodyPr>
          <a:lstStyle/>
          <a:p>
            <a:r>
              <a:rPr lang="en-GB">
                <a:solidFill>
                  <a:srgbClr val="FFFFFF"/>
                </a:solidFill>
              </a:rPr>
              <a:t>Agenda</a:t>
            </a:r>
          </a:p>
        </p:txBody>
      </p:sp>
      <p:sp>
        <p:nvSpPr>
          <p:cNvPr id="76" name="Rectangle 7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8" name="Content Placeholder 2">
            <a:extLst>
              <a:ext uri="{FF2B5EF4-FFF2-40B4-BE49-F238E27FC236}">
                <a16:creationId xmlns:a16="http://schemas.microsoft.com/office/drawing/2014/main" id="{48449008-D062-452D-9069-021224CAE909}"/>
              </a:ext>
            </a:extLst>
          </p:cNvPr>
          <p:cNvGraphicFramePr>
            <a:graphicFrameLocks noGrp="1"/>
          </p:cNvGraphicFramePr>
          <p:nvPr>
            <p:ph idx="1"/>
            <p:extLst>
              <p:ext uri="{D42A27DB-BD31-4B8C-83A1-F6EECF244321}">
                <p14:modId xmlns:p14="http://schemas.microsoft.com/office/powerpoint/2010/main" val="145792131"/>
              </p:ext>
            </p:extLst>
          </p:nvPr>
        </p:nvGraphicFramePr>
        <p:xfrm>
          <a:off x="4933950" y="584200"/>
          <a:ext cx="6594475" cy="551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983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graphicEl>
                                              <a:dgm id="{E7E5D099-7424-4C99-94A5-4DD24CB57AB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graphicEl>
                                              <a:dgm id="{B44EE1AA-F97C-4BE7-8803-791238E3895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graphicEl>
                                              <a:dgm id="{164566C8-134D-4C90-89CF-2ADDC86518C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graphicEl>
                                              <a:dgm id="{16B54051-8A5B-4B8F-A48F-D9BF476CEA2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graphicEl>
                                              <a:dgm id="{0B3DF87E-927A-42D3-88FA-421618FA2DAF}"/>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graphicEl>
                                              <a:dgm id="{2C275377-C8BF-46F7-89A3-CBBBF5EF7F1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
                                            <p:graphicEl>
                                              <a:dgm id="{C39F74CF-19C1-459D-BC8A-5505C9B67B9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graphicEl>
                                              <a:dgm id="{16BFADE1-6F35-4601-BE2D-EEC95E24686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graphicEl>
                                              <a:dgm id="{DE6BF232-39F2-41EE-84F7-0E0AC4F02E0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8">
                                            <p:graphicEl>
                                              <a:dgm id="{D993F37C-8DAB-41A7-BA5E-77CF0938E11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8"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C572996E-8A94-4DE9-A10B-3A6E91AC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C33FDFE-2F22-4C5D-9B5A-8BE9F83FB94E}"/>
              </a:ext>
            </a:extLst>
          </p:cNvPr>
          <p:cNvPicPr>
            <a:picLocks noChangeAspect="1"/>
          </p:cNvPicPr>
          <p:nvPr/>
        </p:nvPicPr>
        <p:blipFill>
          <a:blip r:embed="rId2"/>
          <a:stretch>
            <a:fillRect/>
          </a:stretch>
        </p:blipFill>
        <p:spPr>
          <a:xfrm>
            <a:off x="355257" y="249587"/>
            <a:ext cx="2114749" cy="1107198"/>
          </a:xfrm>
          <a:prstGeom prst="rect">
            <a:avLst/>
          </a:prstGeom>
        </p:spPr>
      </p:pic>
      <p:pic>
        <p:nvPicPr>
          <p:cNvPr id="5" name="Picture 4">
            <a:extLst>
              <a:ext uri="{FF2B5EF4-FFF2-40B4-BE49-F238E27FC236}">
                <a16:creationId xmlns:a16="http://schemas.microsoft.com/office/drawing/2014/main" id="{BBC0DED7-F1CF-4655-BA3C-83B3E8D72FD9}"/>
              </a:ext>
            </a:extLst>
          </p:cNvPr>
          <p:cNvPicPr>
            <a:picLocks noChangeAspect="1"/>
          </p:cNvPicPr>
          <p:nvPr/>
        </p:nvPicPr>
        <p:blipFill>
          <a:blip r:embed="rId3"/>
          <a:stretch>
            <a:fillRect/>
          </a:stretch>
        </p:blipFill>
        <p:spPr>
          <a:xfrm>
            <a:off x="3477199" y="59531"/>
            <a:ext cx="2402859" cy="1195681"/>
          </a:xfrm>
          <a:prstGeom prst="rect">
            <a:avLst/>
          </a:prstGeom>
        </p:spPr>
      </p:pic>
      <p:pic>
        <p:nvPicPr>
          <p:cNvPr id="9" name="Picture 8">
            <a:extLst>
              <a:ext uri="{FF2B5EF4-FFF2-40B4-BE49-F238E27FC236}">
                <a16:creationId xmlns:a16="http://schemas.microsoft.com/office/drawing/2014/main" id="{B95AA4D0-1D97-455D-992A-2CBB787391AB}"/>
              </a:ext>
            </a:extLst>
          </p:cNvPr>
          <p:cNvPicPr>
            <a:picLocks noChangeAspect="1"/>
          </p:cNvPicPr>
          <p:nvPr/>
        </p:nvPicPr>
        <p:blipFill>
          <a:blip r:embed="rId4"/>
          <a:stretch>
            <a:fillRect/>
          </a:stretch>
        </p:blipFill>
        <p:spPr>
          <a:xfrm>
            <a:off x="653362" y="1606371"/>
            <a:ext cx="6521631" cy="4923831"/>
          </a:xfrm>
          <a:prstGeom prst="rect">
            <a:avLst/>
          </a:prstGeom>
        </p:spPr>
      </p:pic>
      <p:sp>
        <p:nvSpPr>
          <p:cNvPr id="65" name="Freeform 6">
            <a:extLst>
              <a:ext uri="{FF2B5EF4-FFF2-40B4-BE49-F238E27FC236}">
                <a16:creationId xmlns:a16="http://schemas.microsoft.com/office/drawing/2014/main" id="{EFED1C63-CFE1-4B06-9656-945E282BF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
            <a:extLst>
              <a:ext uri="{FF2B5EF4-FFF2-40B4-BE49-F238E27FC236}">
                <a16:creationId xmlns:a16="http://schemas.microsoft.com/office/drawing/2014/main" id="{8D30BC2A-C2BA-4BEC-B57C-28A46CA73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Rectangle 8">
            <a:extLst>
              <a:ext uri="{FF2B5EF4-FFF2-40B4-BE49-F238E27FC236}">
                <a16:creationId xmlns:a16="http://schemas.microsoft.com/office/drawing/2014/main" id="{5C7D3781-46A6-40D3-A19F-830C2F9D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43D0D61-0BF7-42DF-B52F-541391AB6E44}"/>
              </a:ext>
            </a:extLst>
          </p:cNvPr>
          <p:cNvSpPr>
            <a:spLocks noGrp="1"/>
          </p:cNvSpPr>
          <p:nvPr>
            <p:ph type="title"/>
          </p:nvPr>
        </p:nvSpPr>
        <p:spPr>
          <a:xfrm>
            <a:off x="7835104" y="1213968"/>
            <a:ext cx="3220127" cy="1715106"/>
          </a:xfrm>
        </p:spPr>
        <p:txBody>
          <a:bodyPr anchor="b">
            <a:normAutofit/>
          </a:bodyPr>
          <a:lstStyle/>
          <a:p>
            <a:r>
              <a:rPr lang="en-GB" sz="3600">
                <a:solidFill>
                  <a:srgbClr val="FFFFFF"/>
                </a:solidFill>
              </a:rPr>
              <a:t>Language Understanding (LU)</a:t>
            </a:r>
          </a:p>
        </p:txBody>
      </p:sp>
      <p:sp>
        <p:nvSpPr>
          <p:cNvPr id="3" name="Content Placeholder 2">
            <a:extLst>
              <a:ext uri="{FF2B5EF4-FFF2-40B4-BE49-F238E27FC236}">
                <a16:creationId xmlns:a16="http://schemas.microsoft.com/office/drawing/2014/main" id="{811693D1-4BED-49FD-AA43-3865E39B30F6}"/>
              </a:ext>
            </a:extLst>
          </p:cNvPr>
          <p:cNvSpPr>
            <a:spLocks noGrp="1"/>
          </p:cNvSpPr>
          <p:nvPr>
            <p:ph idx="1"/>
          </p:nvPr>
        </p:nvSpPr>
        <p:spPr>
          <a:xfrm>
            <a:off x="7835105" y="3072208"/>
            <a:ext cx="3264916" cy="2660684"/>
          </a:xfrm>
        </p:spPr>
        <p:txBody>
          <a:bodyPr anchor="t">
            <a:normAutofit/>
          </a:bodyPr>
          <a:lstStyle/>
          <a:p>
            <a:r>
              <a:rPr lang="en-GB" sz="1700" dirty="0">
                <a:solidFill>
                  <a:srgbClr val="FFFFFF"/>
                </a:solidFill>
              </a:rPr>
              <a:t>Utterance – something that user might say</a:t>
            </a:r>
          </a:p>
          <a:p>
            <a:endParaRPr lang="en-GB" sz="1700" dirty="0">
              <a:solidFill>
                <a:srgbClr val="FFFFFF"/>
              </a:solidFill>
            </a:endParaRPr>
          </a:p>
          <a:p>
            <a:r>
              <a:rPr lang="en-GB" sz="1700" dirty="0">
                <a:solidFill>
                  <a:srgbClr val="FFFFFF"/>
                </a:solidFill>
              </a:rPr>
              <a:t>Entities - an item to which an utterance refers</a:t>
            </a:r>
          </a:p>
          <a:p>
            <a:pPr lvl="1"/>
            <a:endParaRPr lang="en-GB" sz="1700" dirty="0">
              <a:solidFill>
                <a:srgbClr val="FFFFFF"/>
              </a:solidFill>
            </a:endParaRPr>
          </a:p>
          <a:p>
            <a:r>
              <a:rPr lang="en-GB" sz="1700" dirty="0">
                <a:solidFill>
                  <a:srgbClr val="FFFFFF"/>
                </a:solidFill>
              </a:rPr>
              <a:t>Intents - represents the purpose, or goal, expressed in a user's utterance</a:t>
            </a:r>
          </a:p>
        </p:txBody>
      </p:sp>
      <p:sp>
        <p:nvSpPr>
          <p:cNvPr id="71" name="Rectangle 8">
            <a:extLst>
              <a:ext uri="{FF2B5EF4-FFF2-40B4-BE49-F238E27FC236}">
                <a16:creationId xmlns:a16="http://schemas.microsoft.com/office/drawing/2014/main" id="{49219674-3525-4807-9533-D6BBB3FE2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71258" y="1530154"/>
            <a:ext cx="520741"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239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 name="Rectangle 20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6227B-4370-4C95-B612-ADCD08AA174E}"/>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NLU Concept</a:t>
            </a:r>
          </a:p>
        </p:txBody>
      </p:sp>
      <p:sp>
        <p:nvSpPr>
          <p:cNvPr id="147" name="TextBox 146">
            <a:extLst>
              <a:ext uri="{FF2B5EF4-FFF2-40B4-BE49-F238E27FC236}">
                <a16:creationId xmlns:a16="http://schemas.microsoft.com/office/drawing/2014/main" id="{E40524FA-FE8E-4BAE-9E3A-484B7426AE17}"/>
              </a:ext>
            </a:extLst>
          </p:cNvPr>
          <p:cNvSpPr txBox="1"/>
          <p:nvPr/>
        </p:nvSpPr>
        <p:spPr>
          <a:xfrm>
            <a:off x="8572499" y="390832"/>
            <a:ext cx="3233585" cy="873612"/>
          </a:xfrm>
          <a:prstGeom prst="rect">
            <a:avLst/>
          </a:prstGeom>
        </p:spPr>
        <p:txBody>
          <a:bodyPr vert="horz" lIns="91440" tIns="45720" rIns="91440" bIns="45720" rtlCol="0" anchor="ctr">
            <a:normAutofit/>
          </a:bodyPr>
          <a:lstStyle/>
          <a:p>
            <a:pPr defTabSz="914400">
              <a:lnSpc>
                <a:spcPct val="90000"/>
              </a:lnSpc>
              <a:spcBef>
                <a:spcPts val="1000"/>
              </a:spcBef>
              <a:spcAft>
                <a:spcPts val="600"/>
              </a:spcAft>
            </a:pPr>
            <a:r>
              <a:rPr lang="en-US" sz="1700" kern="120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https://medium.com/@ageitgey/natural-language-processing-is-fun-9a0bff37854e</a:t>
            </a:r>
            <a:r>
              <a:rPr lang="en-US" sz="1700" kern="1200">
                <a:solidFill>
                  <a:schemeClr val="bg1"/>
                </a:solidFill>
                <a:latin typeface="+mn-lt"/>
                <a:ea typeface="+mn-ea"/>
                <a:cs typeface="+mn-cs"/>
              </a:rPr>
              <a:t> </a:t>
            </a:r>
          </a:p>
        </p:txBody>
      </p:sp>
      <p:pic>
        <p:nvPicPr>
          <p:cNvPr id="4" name="Picture 2" descr="https://cdn-images-1.medium.com/max/1500/1*CtR2lIHDkhB9M8Jt4irSyg.gif">
            <a:extLst>
              <a:ext uri="{FF2B5EF4-FFF2-40B4-BE49-F238E27FC236}">
                <a16:creationId xmlns:a16="http://schemas.microsoft.com/office/drawing/2014/main" id="{3B976575-A9E6-41F3-886B-168075A4B5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tretch>
            <a:fillRect/>
          </a:stretch>
        </p:blipFill>
        <p:spPr bwMode="auto">
          <a:xfrm>
            <a:off x="432225" y="2566870"/>
            <a:ext cx="11327549" cy="325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71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376" name="Straight Connector 13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377" name="Rectangle 13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6894F-5A18-401F-AB55-2DAE0894A48A}"/>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QnA Maker</a:t>
            </a:r>
          </a:p>
        </p:txBody>
      </p:sp>
      <p:cxnSp>
        <p:nvCxnSpPr>
          <p:cNvPr id="15378" name="Straight Connector 13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379" name="Straight Connector 14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362" name="Picture 2" descr="Example question and answer with metadata">
            <a:extLst>
              <a:ext uri="{FF2B5EF4-FFF2-40B4-BE49-F238E27FC236}">
                <a16:creationId xmlns:a16="http://schemas.microsoft.com/office/drawing/2014/main" id="{C4AD2C5B-308E-4AE3-8536-ACBE31D04CC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2770038"/>
            <a:ext cx="11496821" cy="331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752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FCD2-C127-4DF0-B567-F5F85FFDC23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773CA71-B42E-489D-815B-0B7F0F56D235}"/>
              </a:ext>
            </a:extLst>
          </p:cNvPr>
          <p:cNvSpPr>
            <a:spLocks noGrp="1"/>
          </p:cNvSpPr>
          <p:nvPr>
            <p:ph idx="1"/>
          </p:nvPr>
        </p:nvSpPr>
        <p:spPr/>
        <p:txBody>
          <a:bodyPr/>
          <a:lstStyle/>
          <a:p>
            <a:endParaRPr lang="en-GB"/>
          </a:p>
        </p:txBody>
      </p:sp>
      <p:pic>
        <p:nvPicPr>
          <p:cNvPr id="7170" name="Picture 2" descr="Infographic to determine when to use LUIS and when to use QnA Maker">
            <a:extLst>
              <a:ext uri="{FF2B5EF4-FFF2-40B4-BE49-F238E27FC236}">
                <a16:creationId xmlns:a16="http://schemas.microsoft.com/office/drawing/2014/main" id="{08B13089-02EA-4707-94E8-1024220716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12192000" cy="684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55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3" name="Rectangle 70">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95" name="Rectangle 72">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Adaptive_dialog_anatomy">
            <a:extLst>
              <a:ext uri="{FF2B5EF4-FFF2-40B4-BE49-F238E27FC236}">
                <a16:creationId xmlns:a16="http://schemas.microsoft.com/office/drawing/2014/main" id="{A0B41F05-63C3-4279-A86E-F64049FCF70A}"/>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r="10447"/>
          <a:stretch/>
        </p:blipFill>
        <p:spPr bwMode="auto">
          <a:xfrm>
            <a:off x="643467" y="643467"/>
            <a:ext cx="1090506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742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5" name="Rectangle 101">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2D6E7-2BC9-47CC-BD6F-D51B44F86720}"/>
              </a:ext>
            </a:extLst>
          </p:cNvPr>
          <p:cNvSpPr>
            <a:spLocks noGrp="1"/>
          </p:cNvSpPr>
          <p:nvPr>
            <p:ph type="title"/>
          </p:nvPr>
        </p:nvSpPr>
        <p:spPr>
          <a:xfrm>
            <a:off x="594360" y="1474757"/>
            <a:ext cx="3734698" cy="3210269"/>
          </a:xfrm>
        </p:spPr>
        <p:txBody>
          <a:bodyPr vert="horz" lIns="91440" tIns="45720" rIns="91440" bIns="45720" rtlCol="0" anchor="ctr">
            <a:normAutofit/>
          </a:bodyPr>
          <a:lstStyle/>
          <a:p>
            <a:r>
              <a:rPr lang="en-US" sz="4800" kern="1200">
                <a:solidFill>
                  <a:schemeClr val="tx1"/>
                </a:solidFill>
                <a:latin typeface="+mj-lt"/>
                <a:ea typeface="+mj-ea"/>
                <a:cs typeface="+mj-cs"/>
              </a:rPr>
              <a:t>Add other services</a:t>
            </a:r>
          </a:p>
        </p:txBody>
      </p:sp>
      <p:grpSp>
        <p:nvGrpSpPr>
          <p:cNvPr id="127" name="Group 103">
            <a:extLst>
              <a:ext uri="{FF2B5EF4-FFF2-40B4-BE49-F238E27FC236}">
                <a16:creationId xmlns:a16="http://schemas.microsoft.com/office/drawing/2014/main" id="{BEB2E44E-30A6-416E-A45D-B1E3286295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414016"/>
            <a:ext cx="232963" cy="1340860"/>
            <a:chOff x="56167" y="2050133"/>
            <a:chExt cx="232963" cy="1340860"/>
          </a:xfrm>
        </p:grpSpPr>
        <p:sp>
          <p:nvSpPr>
            <p:cNvPr id="105" name="Rectangle 2">
              <a:extLst>
                <a:ext uri="{FF2B5EF4-FFF2-40B4-BE49-F238E27FC236}">
                  <a16:creationId xmlns:a16="http://schemas.microsoft.com/office/drawing/2014/main" id="{FC3F1FAE-BAA2-4238-87B4-F57CD6E0D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59">
              <a:extLst>
                <a:ext uri="{FF2B5EF4-FFF2-40B4-BE49-F238E27FC236}">
                  <a16:creationId xmlns:a16="http://schemas.microsoft.com/office/drawing/2014/main" id="{089CF776-26E3-443A-9B0A-EBD6CE7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61989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2">
              <a:extLst>
                <a:ext uri="{FF2B5EF4-FFF2-40B4-BE49-F238E27FC236}">
                  <a16:creationId xmlns:a16="http://schemas.microsoft.com/office/drawing/2014/main" id="{1F6F9BAB-A8A1-4A62-86FC-5B3157A6E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59">
              <a:extLst>
                <a:ext uri="{FF2B5EF4-FFF2-40B4-BE49-F238E27FC236}">
                  <a16:creationId xmlns:a16="http://schemas.microsoft.com/office/drawing/2014/main" id="{7A2B6B81-FF9A-43F6-A1AE-917DAA4B0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47777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2">
              <a:extLst>
                <a:ext uri="{FF2B5EF4-FFF2-40B4-BE49-F238E27FC236}">
                  <a16:creationId xmlns:a16="http://schemas.microsoft.com/office/drawing/2014/main" id="{49817315-151B-4CB1-A230-5A36AF7FB4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59">
              <a:extLst>
                <a:ext uri="{FF2B5EF4-FFF2-40B4-BE49-F238E27FC236}">
                  <a16:creationId xmlns:a16="http://schemas.microsoft.com/office/drawing/2014/main" id="{6CC335AB-9541-4183-93A8-9687D50AB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33566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2">
              <a:extLst>
                <a:ext uri="{FF2B5EF4-FFF2-40B4-BE49-F238E27FC236}">
                  <a16:creationId xmlns:a16="http://schemas.microsoft.com/office/drawing/2014/main" id="{ED940D30-BF06-4C7A-8790-F0D99824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59">
              <a:extLst>
                <a:ext uri="{FF2B5EF4-FFF2-40B4-BE49-F238E27FC236}">
                  <a16:creationId xmlns:a16="http://schemas.microsoft.com/office/drawing/2014/main" id="{A52173BB-5BB4-4AB9-AC66-79CF7406D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9355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2">
              <a:extLst>
                <a:ext uri="{FF2B5EF4-FFF2-40B4-BE49-F238E27FC236}">
                  <a16:creationId xmlns:a16="http://schemas.microsoft.com/office/drawing/2014/main" id="{CD8A6114-D58C-4BB6-9AFE-064C927F3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59">
              <a:extLst>
                <a:ext uri="{FF2B5EF4-FFF2-40B4-BE49-F238E27FC236}">
                  <a16:creationId xmlns:a16="http://schemas.microsoft.com/office/drawing/2014/main" id="{B4E88F94-25A1-4836-8BB3-4271B636B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5143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2">
              <a:extLst>
                <a:ext uri="{FF2B5EF4-FFF2-40B4-BE49-F238E27FC236}">
                  <a16:creationId xmlns:a16="http://schemas.microsoft.com/office/drawing/2014/main" id="{25A83C54-E0E4-4E8A-9EE6-C17D26417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59">
              <a:extLst>
                <a:ext uri="{FF2B5EF4-FFF2-40B4-BE49-F238E27FC236}">
                  <a16:creationId xmlns:a16="http://schemas.microsoft.com/office/drawing/2014/main" id="{0675818B-7A46-4DED-BBFC-4697A4C04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0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2">
              <a:extLst>
                <a:ext uri="{FF2B5EF4-FFF2-40B4-BE49-F238E27FC236}">
                  <a16:creationId xmlns:a16="http://schemas.microsoft.com/office/drawing/2014/main" id="{AF3B1214-DA5A-4076-BE6B-3D9D3ECC6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59">
              <a:extLst>
                <a:ext uri="{FF2B5EF4-FFF2-40B4-BE49-F238E27FC236}">
                  <a16:creationId xmlns:a16="http://schemas.microsoft.com/office/drawing/2014/main" id="{9E008EA5-BFDE-4E41-A137-7528BC706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8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2">
              <a:extLst>
                <a:ext uri="{FF2B5EF4-FFF2-40B4-BE49-F238E27FC236}">
                  <a16:creationId xmlns:a16="http://schemas.microsoft.com/office/drawing/2014/main" id="{46544C80-52A4-45E4-BFA9-EF2DF3498E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59">
              <a:extLst>
                <a:ext uri="{FF2B5EF4-FFF2-40B4-BE49-F238E27FC236}">
                  <a16:creationId xmlns:a16="http://schemas.microsoft.com/office/drawing/2014/main" id="{905E3B05-2EB1-44FB-ADE8-F4CD5217A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6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2">
              <a:extLst>
                <a:ext uri="{FF2B5EF4-FFF2-40B4-BE49-F238E27FC236}">
                  <a16:creationId xmlns:a16="http://schemas.microsoft.com/office/drawing/2014/main" id="{02542866-00BE-41E8-955D-E3B4E6E03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59">
              <a:extLst>
                <a:ext uri="{FF2B5EF4-FFF2-40B4-BE49-F238E27FC236}">
                  <a16:creationId xmlns:a16="http://schemas.microsoft.com/office/drawing/2014/main" id="{ADC9572A-D4F6-4C5A-B2C8-C00E855CB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2">
              <a:extLst>
                <a:ext uri="{FF2B5EF4-FFF2-40B4-BE49-F238E27FC236}">
                  <a16:creationId xmlns:a16="http://schemas.microsoft.com/office/drawing/2014/main" id="{BBF83543-D986-4CD0-A24E-9802847B8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59">
              <a:extLst>
                <a:ext uri="{FF2B5EF4-FFF2-40B4-BE49-F238E27FC236}">
                  <a16:creationId xmlns:a16="http://schemas.microsoft.com/office/drawing/2014/main" id="{15E8B8C4-D90E-4DC6-BA2D-D21C33318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0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Rectangle 125">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4472"/>
            <a:ext cx="5291468" cy="1490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https://dev.botframework.com/Client/Images/CognitiveServices.png">
            <a:extLst>
              <a:ext uri="{FF2B5EF4-FFF2-40B4-BE49-F238E27FC236}">
                <a16:creationId xmlns:a16="http://schemas.microsoft.com/office/drawing/2014/main" id="{4084760F-FF76-4BC0-BD5E-C623F20F47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96" r="3" b="3"/>
          <a:stretch/>
        </p:blipFill>
        <p:spPr bwMode="auto">
          <a:xfrm>
            <a:off x="5594168" y="1372632"/>
            <a:ext cx="6251468" cy="3580721"/>
          </a:xfrm>
          <a:prstGeom prst="rect">
            <a:avLst/>
          </a:prstGeom>
          <a:extLst>
            <a:ext uri="{909E8E84-426E-40DD-AFC4-6F175D3DCCD1}">
              <a14:hiddenFill xmlns:a14="http://schemas.microsoft.com/office/drawing/2010/main">
                <a:solidFill>
                  <a:srgbClr val="FFFFFF"/>
                </a:solidFill>
              </a14:hiddenFill>
            </a:ext>
          </a:extLst>
        </p:spPr>
      </p:pic>
      <p:sp>
        <p:nvSpPr>
          <p:cNvPr id="128" name="Rectangle 12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195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3" name="Rectangle 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D5CB0A-6157-4443-B7BB-EDCBF4E61EE5}"/>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dirty="0"/>
              <a:t>Personality Chat</a:t>
            </a:r>
          </a:p>
        </p:txBody>
      </p:sp>
      <p:pic>
        <p:nvPicPr>
          <p:cNvPr id="2050" name="Picture 2">
            <a:extLst>
              <a:ext uri="{FF2B5EF4-FFF2-40B4-BE49-F238E27FC236}">
                <a16:creationId xmlns:a16="http://schemas.microsoft.com/office/drawing/2014/main" id="{977F10AF-5F93-4083-9076-0502C75049B5}"/>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r="-1" b="13161"/>
          <a:stretch/>
        </p:blipFill>
        <p:spPr bwMode="auto">
          <a:xfrm>
            <a:off x="838200" y="1845426"/>
            <a:ext cx="10512547"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12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4" name="Rectangle 22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Freeform: Shape 225">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0F116B8-25CD-4B53-8D07-8680E4475F8E}"/>
              </a:ext>
            </a:extLst>
          </p:cNvPr>
          <p:cNvSpPr>
            <a:spLocks noGrp="1"/>
          </p:cNvSpPr>
          <p:nvPr>
            <p:ph type="title"/>
          </p:nvPr>
        </p:nvSpPr>
        <p:spPr>
          <a:xfrm>
            <a:off x="767290" y="1030286"/>
            <a:ext cx="4153626" cy="2174091"/>
          </a:xfrm>
        </p:spPr>
        <p:txBody>
          <a:bodyPr anchor="b">
            <a:normAutofit/>
          </a:bodyPr>
          <a:lstStyle/>
          <a:p>
            <a:r>
              <a:rPr lang="en-GB" sz="4800">
                <a:solidFill>
                  <a:schemeClr val="bg1"/>
                </a:solidFill>
              </a:rPr>
              <a:t>Start with Composer</a:t>
            </a:r>
          </a:p>
        </p:txBody>
      </p:sp>
      <p:grpSp>
        <p:nvGrpSpPr>
          <p:cNvPr id="228" name="Group 227">
            <a:extLst>
              <a:ext uri="{FF2B5EF4-FFF2-40B4-BE49-F238E27FC236}">
                <a16:creationId xmlns:a16="http://schemas.microsoft.com/office/drawing/2014/main" id="{C9888C69-11CC-40BA-BABF-F9B7E11C91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29" name="Freeform 5">
              <a:extLst>
                <a:ext uri="{FF2B5EF4-FFF2-40B4-BE49-F238E27FC236}">
                  <a16:creationId xmlns:a16="http://schemas.microsoft.com/office/drawing/2014/main" id="{737D08C8-52AD-4B7E-A217-E28E1AF00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0" name="Freeform 5">
              <a:extLst>
                <a:ext uri="{FF2B5EF4-FFF2-40B4-BE49-F238E27FC236}">
                  <a16:creationId xmlns:a16="http://schemas.microsoft.com/office/drawing/2014/main" id="{0ED11528-93DA-433F-9B3C-21106EFD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8F986790-9FEA-42E0-B2CA-2546FDB30FF1}"/>
              </a:ext>
            </a:extLst>
          </p:cNvPr>
          <p:cNvSpPr>
            <a:spLocks noGrp="1"/>
          </p:cNvSpPr>
          <p:nvPr>
            <p:ph idx="1"/>
          </p:nvPr>
        </p:nvSpPr>
        <p:spPr>
          <a:xfrm>
            <a:off x="767290" y="3428999"/>
            <a:ext cx="4075054" cy="2741213"/>
          </a:xfrm>
        </p:spPr>
        <p:txBody>
          <a:bodyPr anchor="t">
            <a:normAutofit/>
          </a:bodyPr>
          <a:lstStyle/>
          <a:p>
            <a:r>
              <a:rPr lang="en-GB" sz="2000" dirty="0">
                <a:solidFill>
                  <a:schemeClr val="bg1"/>
                </a:solidFill>
              </a:rPr>
              <a:t>.NET Core SDK 3.1</a:t>
            </a:r>
          </a:p>
          <a:p>
            <a:r>
              <a:rPr lang="en-GB" sz="2000" dirty="0">
                <a:solidFill>
                  <a:schemeClr val="bg1"/>
                </a:solidFill>
              </a:rPr>
              <a:t>Bot Framework Emulator</a:t>
            </a:r>
          </a:p>
          <a:p>
            <a:r>
              <a:rPr lang="en-GB" sz="2000" dirty="0">
                <a:solidFill>
                  <a:schemeClr val="bg1"/>
                </a:solidFill>
              </a:rPr>
              <a:t>Bot Framework Composer (Windows/macOS/Linux)</a:t>
            </a:r>
          </a:p>
        </p:txBody>
      </p:sp>
      <p:pic>
        <p:nvPicPr>
          <p:cNvPr id="168" name="Content Placeholder 4" descr="Graphical user interface, text, application, email&#10;&#10;Description automatically generated">
            <a:extLst>
              <a:ext uri="{FF2B5EF4-FFF2-40B4-BE49-F238E27FC236}">
                <a16:creationId xmlns:a16="http://schemas.microsoft.com/office/drawing/2014/main" id="{38DB33B9-3A3A-4731-A973-1437105A0D52}"/>
              </a:ext>
            </a:extLst>
          </p:cNvPr>
          <p:cNvPicPr>
            <a:picLocks noChangeAspect="1"/>
          </p:cNvPicPr>
          <p:nvPr/>
        </p:nvPicPr>
        <p:blipFill rotWithShape="1">
          <a:blip r:embed="rId2"/>
          <a:srcRect r="37167" b="-1"/>
          <a:stretch/>
        </p:blipFill>
        <p:spPr>
          <a:xfrm>
            <a:off x="6708098" y="1538608"/>
            <a:ext cx="4922836" cy="3780327"/>
          </a:xfrm>
          <a:prstGeom prst="rect">
            <a:avLst/>
          </a:prstGeom>
        </p:spPr>
      </p:pic>
    </p:spTree>
    <p:extLst>
      <p:ext uri="{BB962C8B-B14F-4D97-AF65-F5344CB8AC3E}">
        <p14:creationId xmlns:p14="http://schemas.microsoft.com/office/powerpoint/2010/main" val="383967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ED9879-D234-484F-819B-388DF8D21951}"/>
              </a:ext>
            </a:extLst>
          </p:cNvPr>
          <p:cNvSpPr>
            <a:spLocks noGrp="1"/>
          </p:cNvSpPr>
          <p:nvPr>
            <p:ph type="title"/>
          </p:nvPr>
        </p:nvSpPr>
        <p:spPr>
          <a:xfrm>
            <a:off x="730155" y="730155"/>
            <a:ext cx="6090743" cy="1422871"/>
          </a:xfrm>
        </p:spPr>
        <p:txBody>
          <a:bodyPr>
            <a:normAutofit/>
          </a:bodyPr>
          <a:lstStyle/>
          <a:p>
            <a:r>
              <a:rPr lang="en-GB">
                <a:solidFill>
                  <a:srgbClr val="FFFFFF"/>
                </a:solidFill>
              </a:rPr>
              <a:t>Build Composer Locally</a:t>
            </a:r>
          </a:p>
        </p:txBody>
      </p:sp>
      <p:pic>
        <p:nvPicPr>
          <p:cNvPr id="5" name="Picture 4">
            <a:extLst>
              <a:ext uri="{FF2B5EF4-FFF2-40B4-BE49-F238E27FC236}">
                <a16:creationId xmlns:a16="http://schemas.microsoft.com/office/drawing/2014/main" id="{960F796F-D7E9-412F-9828-1EBDE073C8D8}"/>
              </a:ext>
            </a:extLst>
          </p:cNvPr>
          <p:cNvPicPr>
            <a:picLocks noChangeAspect="1"/>
          </p:cNvPicPr>
          <p:nvPr/>
        </p:nvPicPr>
        <p:blipFill>
          <a:blip r:embed="rId2"/>
          <a:stretch>
            <a:fillRect/>
          </a:stretch>
        </p:blipFill>
        <p:spPr>
          <a:xfrm>
            <a:off x="458921" y="3833539"/>
            <a:ext cx="4412444" cy="1208168"/>
          </a:xfrm>
          <a:prstGeom prst="rect">
            <a:avLst/>
          </a:prstGeom>
        </p:spPr>
      </p:pic>
      <p:sp>
        <p:nvSpPr>
          <p:cNvPr id="12"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7" y="2480956"/>
            <a:ext cx="2146028" cy="1898903"/>
          </a:xfrm>
          <a:prstGeom prst="rect">
            <a:avLst/>
          </a:prstGeom>
          <a:solidFill>
            <a:srgbClr val="3DAAF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8376" y="4516479"/>
            <a:ext cx="2138070" cy="1877811"/>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418" y="450221"/>
            <a:ext cx="4421661"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153DCB6-FF61-4295-951E-9C57BF18E9E7}"/>
              </a:ext>
            </a:extLst>
          </p:cNvPr>
          <p:cNvSpPr>
            <a:spLocks noGrp="1"/>
          </p:cNvSpPr>
          <p:nvPr>
            <p:ph idx="1"/>
          </p:nvPr>
        </p:nvSpPr>
        <p:spPr>
          <a:xfrm>
            <a:off x="7761639" y="900442"/>
            <a:ext cx="3514088" cy="5048417"/>
          </a:xfrm>
        </p:spPr>
        <p:txBody>
          <a:bodyPr anchor="ctr">
            <a:normAutofit/>
          </a:bodyPr>
          <a:lstStyle/>
          <a:p>
            <a:r>
              <a:rPr lang="en-GB" sz="2400" dirty="0"/>
              <a:t>Node.JS (v10, v12, v14)</a:t>
            </a:r>
          </a:p>
          <a:p>
            <a:endParaRPr lang="en-GB" sz="2400" dirty="0"/>
          </a:p>
          <a:p>
            <a:r>
              <a:rPr lang="en-GB" sz="2400" dirty="0"/>
              <a:t>Recommended architecture: x64</a:t>
            </a:r>
          </a:p>
          <a:p>
            <a:endParaRPr lang="en-GB" sz="2400" dirty="0"/>
          </a:p>
          <a:p>
            <a:r>
              <a:rPr lang="en-GB" sz="2400" dirty="0"/>
              <a:t>yarn install</a:t>
            </a:r>
          </a:p>
          <a:p>
            <a:r>
              <a:rPr lang="en-GB" sz="2400" dirty="0"/>
              <a:t>yarn build</a:t>
            </a:r>
          </a:p>
          <a:p>
            <a:r>
              <a:rPr lang="en-GB" sz="2400" dirty="0"/>
              <a:t>yarn </a:t>
            </a:r>
            <a:r>
              <a:rPr lang="en-GB" sz="2400" dirty="0" err="1"/>
              <a:t>startall</a:t>
            </a:r>
            <a:endParaRPr lang="en-GB" sz="2400" dirty="0"/>
          </a:p>
        </p:txBody>
      </p:sp>
    </p:spTree>
    <p:extLst>
      <p:ext uri="{BB962C8B-B14F-4D97-AF65-F5344CB8AC3E}">
        <p14:creationId xmlns:p14="http://schemas.microsoft.com/office/powerpoint/2010/main" val="22863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9" name="Rectangle 98">
            <a:extLst>
              <a:ext uri="{FF2B5EF4-FFF2-40B4-BE49-F238E27FC236}">
                <a16:creationId xmlns:a16="http://schemas.microsoft.com/office/drawing/2014/main" id="{3A7E003E-EE76-4207-A774-A645C37F1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Freeform: Shape 9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2801D53-367D-46CE-B3F9-DD097C11C564}"/>
              </a:ext>
            </a:extLst>
          </p:cNvPr>
          <p:cNvSpPr>
            <a:spLocks noGrp="1"/>
          </p:cNvSpPr>
          <p:nvPr>
            <p:ph type="title"/>
          </p:nvPr>
        </p:nvSpPr>
        <p:spPr>
          <a:xfrm>
            <a:off x="838200" y="713312"/>
            <a:ext cx="3962400" cy="5431376"/>
          </a:xfrm>
        </p:spPr>
        <p:txBody>
          <a:bodyPr>
            <a:normAutofit/>
          </a:bodyPr>
          <a:lstStyle/>
          <a:p>
            <a:r>
              <a:rPr lang="en-GB"/>
              <a:t>Host composer on your site</a:t>
            </a:r>
          </a:p>
        </p:txBody>
      </p:sp>
      <p:graphicFrame>
        <p:nvGraphicFramePr>
          <p:cNvPr id="511" name="Content Placeholder 2">
            <a:extLst>
              <a:ext uri="{FF2B5EF4-FFF2-40B4-BE49-F238E27FC236}">
                <a16:creationId xmlns:a16="http://schemas.microsoft.com/office/drawing/2014/main" id="{C6CDA8D2-4161-4D6A-AE33-C8804D815F33}"/>
              </a:ext>
            </a:extLst>
          </p:cNvPr>
          <p:cNvGraphicFramePr>
            <a:graphicFrameLocks noGrp="1"/>
          </p:cNvGraphicFramePr>
          <p:nvPr>
            <p:ph idx="1"/>
            <p:extLst>
              <p:ext uri="{D42A27DB-BD31-4B8C-83A1-F6EECF244321}">
                <p14:modId xmlns:p14="http://schemas.microsoft.com/office/powerpoint/2010/main" val="1891724973"/>
              </p:ext>
            </p:extLst>
          </p:nvPr>
        </p:nvGraphicFramePr>
        <p:xfrm>
          <a:off x="5511704" y="713313"/>
          <a:ext cx="5842095" cy="5431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88" name="Picture 487" descr="A picture containing text, sign, clock, clipart&#10;&#10;Description automatically generated">
            <a:extLst>
              <a:ext uri="{FF2B5EF4-FFF2-40B4-BE49-F238E27FC236}">
                <a16:creationId xmlns:a16="http://schemas.microsoft.com/office/drawing/2014/main" id="{9F618A20-F6D5-4B8D-A35A-7C570A604A5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19445" y="5207941"/>
            <a:ext cx="4072815" cy="936747"/>
          </a:xfrm>
          <a:prstGeom prst="rect">
            <a:avLst/>
          </a:prstGeom>
        </p:spPr>
      </p:pic>
      <p:sp>
        <p:nvSpPr>
          <p:cNvPr id="8" name="TextBox 7">
            <a:extLst>
              <a:ext uri="{FF2B5EF4-FFF2-40B4-BE49-F238E27FC236}">
                <a16:creationId xmlns:a16="http://schemas.microsoft.com/office/drawing/2014/main" id="{FA210EAA-C713-4145-BD0B-AE28E8A3F03D}"/>
              </a:ext>
            </a:extLst>
          </p:cNvPr>
          <p:cNvSpPr txBox="1"/>
          <p:nvPr/>
        </p:nvSpPr>
        <p:spPr>
          <a:xfrm>
            <a:off x="6510529" y="6057970"/>
            <a:ext cx="6096000" cy="646331"/>
          </a:xfrm>
          <a:prstGeom prst="rect">
            <a:avLst/>
          </a:prstGeom>
          <a:noFill/>
        </p:spPr>
        <p:txBody>
          <a:bodyPr wrap="square">
            <a:spAutoFit/>
          </a:bodyPr>
          <a:lstStyle/>
          <a:p>
            <a:pPr lvl="0"/>
            <a:r>
              <a:rPr lang="en-GB" dirty="0">
                <a:hlinkClick r:id="rId10"/>
              </a:rPr>
              <a:t>Host Composer as a web app - Bot Framework Composer | Microsoft Docs</a:t>
            </a:r>
            <a:endParaRPr lang="en-US" dirty="0"/>
          </a:p>
        </p:txBody>
      </p:sp>
    </p:spTree>
    <p:extLst>
      <p:ext uri="{BB962C8B-B14F-4D97-AF65-F5344CB8AC3E}">
        <p14:creationId xmlns:p14="http://schemas.microsoft.com/office/powerpoint/2010/main" val="134149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1"/>
                                        </p:tgtEl>
                                        <p:attrNameLst>
                                          <p:attrName>style.visibility</p:attrName>
                                        </p:attrNameLst>
                                      </p:cBhvr>
                                      <p:to>
                                        <p:strVal val="visible"/>
                                      </p:to>
                                    </p:set>
                                    <p:animEffect transition="in" filter="fade">
                                      <p:cBhvr>
                                        <p:cTn id="7" dur="500"/>
                                        <p:tgtEl>
                                          <p:spTgt spid="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1"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61737"/>
            <a:ext cx="2149361" cy="1870055"/>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8" name="Rectangle 6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2604" y="453981"/>
            <a:ext cx="6675120" cy="18778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A9ECEF3-D140-410E-9D15-D2A7D61C5307}"/>
              </a:ext>
            </a:extLst>
          </p:cNvPr>
          <p:cNvSpPr>
            <a:spLocks noGrp="1"/>
          </p:cNvSpPr>
          <p:nvPr>
            <p:ph type="title"/>
          </p:nvPr>
        </p:nvSpPr>
        <p:spPr>
          <a:xfrm>
            <a:off x="3045213" y="731520"/>
            <a:ext cx="6089904" cy="1426464"/>
          </a:xfrm>
        </p:spPr>
        <p:txBody>
          <a:bodyPr>
            <a:normAutofit/>
          </a:bodyPr>
          <a:lstStyle/>
          <a:p>
            <a:pPr algn="ctr"/>
            <a:r>
              <a:rPr lang="en-GB">
                <a:solidFill>
                  <a:srgbClr val="FFFFFF"/>
                </a:solidFill>
              </a:rPr>
              <a:t>What are bots?</a:t>
            </a:r>
          </a:p>
        </p:txBody>
      </p:sp>
      <p:sp>
        <p:nvSpPr>
          <p:cNvPr id="70" name="Rectangle 69">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768" y="453155"/>
            <a:ext cx="2149358" cy="187863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2" name="Rectangle 7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80956"/>
            <a:ext cx="11264206" cy="3918122"/>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A131202-31E3-4C07-83BA-22537D997810}"/>
              </a:ext>
            </a:extLst>
          </p:cNvPr>
          <p:cNvGraphicFramePr>
            <a:graphicFrameLocks noGrp="1"/>
          </p:cNvGraphicFramePr>
          <p:nvPr>
            <p:ph idx="1"/>
            <p:extLst>
              <p:ext uri="{D42A27DB-BD31-4B8C-83A1-F6EECF244321}">
                <p14:modId xmlns:p14="http://schemas.microsoft.com/office/powerpoint/2010/main" val="381985235"/>
              </p:ext>
            </p:extLst>
          </p:nvPr>
        </p:nvGraphicFramePr>
        <p:xfrm>
          <a:off x="788988" y="2798763"/>
          <a:ext cx="10598150" cy="3282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468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764DBF2-CB00-466F-A943-D83ACA683F01}"/>
                                            </p:graphicEl>
                                          </p:spTgt>
                                        </p:tgtEl>
                                        <p:attrNameLst>
                                          <p:attrName>style.visibility</p:attrName>
                                        </p:attrNameLst>
                                      </p:cBhvr>
                                      <p:to>
                                        <p:strVal val="visible"/>
                                      </p:to>
                                    </p:set>
                                    <p:animEffect transition="in" filter="fade">
                                      <p:cBhvr>
                                        <p:cTn id="7" dur="500"/>
                                        <p:tgtEl>
                                          <p:spTgt spid="5">
                                            <p:graphicEl>
                                              <a:dgm id="{3764DBF2-CB00-466F-A943-D83ACA683F0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91320630-8A2F-4E8D-9742-65B612F0BF9A}"/>
                                            </p:graphicEl>
                                          </p:spTgt>
                                        </p:tgtEl>
                                        <p:attrNameLst>
                                          <p:attrName>style.visibility</p:attrName>
                                        </p:attrNameLst>
                                      </p:cBhvr>
                                      <p:to>
                                        <p:strVal val="visible"/>
                                      </p:to>
                                    </p:set>
                                    <p:animEffect transition="in" filter="fade">
                                      <p:cBhvr>
                                        <p:cTn id="10" dur="500"/>
                                        <p:tgtEl>
                                          <p:spTgt spid="5">
                                            <p:graphicEl>
                                              <a:dgm id="{91320630-8A2F-4E8D-9742-65B612F0BF9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9E791295-B8FA-4E21-BCD4-1626CB0FE383}"/>
                                            </p:graphicEl>
                                          </p:spTgt>
                                        </p:tgtEl>
                                        <p:attrNameLst>
                                          <p:attrName>style.visibility</p:attrName>
                                        </p:attrNameLst>
                                      </p:cBhvr>
                                      <p:to>
                                        <p:strVal val="visible"/>
                                      </p:to>
                                    </p:set>
                                    <p:animEffect transition="in" filter="fade">
                                      <p:cBhvr>
                                        <p:cTn id="13" dur="500"/>
                                        <p:tgtEl>
                                          <p:spTgt spid="5">
                                            <p:graphicEl>
                                              <a:dgm id="{9E791295-B8FA-4E21-BCD4-1626CB0FE383}"/>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EBD80554-082A-476B-BD54-38DFFD22F86E}"/>
                                            </p:graphicEl>
                                          </p:spTgt>
                                        </p:tgtEl>
                                        <p:attrNameLst>
                                          <p:attrName>style.visibility</p:attrName>
                                        </p:attrNameLst>
                                      </p:cBhvr>
                                      <p:to>
                                        <p:strVal val="visible"/>
                                      </p:to>
                                    </p:set>
                                    <p:animEffect transition="in" filter="fade">
                                      <p:cBhvr>
                                        <p:cTn id="18" dur="500"/>
                                        <p:tgtEl>
                                          <p:spTgt spid="5">
                                            <p:graphicEl>
                                              <a:dgm id="{EBD80554-082A-476B-BD54-38DFFD22F86E}"/>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64D2261B-2FA0-4764-980E-CA7537CE51A3}"/>
                                            </p:graphicEl>
                                          </p:spTgt>
                                        </p:tgtEl>
                                        <p:attrNameLst>
                                          <p:attrName>style.visibility</p:attrName>
                                        </p:attrNameLst>
                                      </p:cBhvr>
                                      <p:to>
                                        <p:strVal val="visible"/>
                                      </p:to>
                                    </p:set>
                                    <p:animEffect transition="in" filter="fade">
                                      <p:cBhvr>
                                        <p:cTn id="21" dur="500"/>
                                        <p:tgtEl>
                                          <p:spTgt spid="5">
                                            <p:graphicEl>
                                              <a:dgm id="{64D2261B-2FA0-4764-980E-CA7537CE51A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61A96868-0BF1-4263-9228-889A93DE5F6A}"/>
                                            </p:graphicEl>
                                          </p:spTgt>
                                        </p:tgtEl>
                                        <p:attrNameLst>
                                          <p:attrName>style.visibility</p:attrName>
                                        </p:attrNameLst>
                                      </p:cBhvr>
                                      <p:to>
                                        <p:strVal val="visible"/>
                                      </p:to>
                                    </p:set>
                                    <p:animEffect transition="in" filter="fade">
                                      <p:cBhvr>
                                        <p:cTn id="24" dur="500"/>
                                        <p:tgtEl>
                                          <p:spTgt spid="5">
                                            <p:graphicEl>
                                              <a:dgm id="{61A96868-0BF1-4263-9228-889A93DE5F6A}"/>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graphicEl>
                                              <a:dgm id="{5B54561D-98E4-43DD-8306-CC9DD3050F91}"/>
                                            </p:graphicEl>
                                          </p:spTgt>
                                        </p:tgtEl>
                                        <p:attrNameLst>
                                          <p:attrName>style.visibility</p:attrName>
                                        </p:attrNameLst>
                                      </p:cBhvr>
                                      <p:to>
                                        <p:strVal val="visible"/>
                                      </p:to>
                                    </p:set>
                                    <p:animEffect transition="in" filter="fade">
                                      <p:cBhvr>
                                        <p:cTn id="29" dur="500"/>
                                        <p:tgtEl>
                                          <p:spTgt spid="5">
                                            <p:graphicEl>
                                              <a:dgm id="{5B54561D-98E4-43DD-8306-CC9DD3050F9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A0E8A792-15BB-4FBA-865F-26FBBFAB52C1}"/>
                                            </p:graphicEl>
                                          </p:spTgt>
                                        </p:tgtEl>
                                        <p:attrNameLst>
                                          <p:attrName>style.visibility</p:attrName>
                                        </p:attrNameLst>
                                      </p:cBhvr>
                                      <p:to>
                                        <p:strVal val="visible"/>
                                      </p:to>
                                    </p:set>
                                    <p:animEffect transition="in" filter="fade">
                                      <p:cBhvr>
                                        <p:cTn id="32" dur="500"/>
                                        <p:tgtEl>
                                          <p:spTgt spid="5">
                                            <p:graphicEl>
                                              <a:dgm id="{A0E8A792-15BB-4FBA-865F-26FBBFAB52C1}"/>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EA9EEA4A-881F-4DC0-B331-85567224D520}"/>
                                            </p:graphicEl>
                                          </p:spTgt>
                                        </p:tgtEl>
                                        <p:attrNameLst>
                                          <p:attrName>style.visibility</p:attrName>
                                        </p:attrNameLst>
                                      </p:cBhvr>
                                      <p:to>
                                        <p:strVal val="visible"/>
                                      </p:to>
                                    </p:set>
                                    <p:animEffect transition="in" filter="fade">
                                      <p:cBhvr>
                                        <p:cTn id="35" dur="500"/>
                                        <p:tgtEl>
                                          <p:spTgt spid="5">
                                            <p:graphicEl>
                                              <a:dgm id="{EA9EEA4A-881F-4DC0-B331-85567224D520}"/>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70D33788-31F5-4C2A-9E84-88E5CC0D3B18}"/>
                                            </p:graphicEl>
                                          </p:spTgt>
                                        </p:tgtEl>
                                        <p:attrNameLst>
                                          <p:attrName>style.visibility</p:attrName>
                                        </p:attrNameLst>
                                      </p:cBhvr>
                                      <p:to>
                                        <p:strVal val="visible"/>
                                      </p:to>
                                    </p:set>
                                    <p:animEffect transition="in" filter="fade">
                                      <p:cBhvr>
                                        <p:cTn id="40" dur="500"/>
                                        <p:tgtEl>
                                          <p:spTgt spid="5">
                                            <p:graphicEl>
                                              <a:dgm id="{70D33788-31F5-4C2A-9E84-88E5CC0D3B18}"/>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4AE0B5CB-1599-458E-B2B7-0E48C6B69E31}"/>
                                            </p:graphicEl>
                                          </p:spTgt>
                                        </p:tgtEl>
                                        <p:attrNameLst>
                                          <p:attrName>style.visibility</p:attrName>
                                        </p:attrNameLst>
                                      </p:cBhvr>
                                      <p:to>
                                        <p:strVal val="visible"/>
                                      </p:to>
                                    </p:set>
                                    <p:animEffect transition="in" filter="fade">
                                      <p:cBhvr>
                                        <p:cTn id="43" dur="500"/>
                                        <p:tgtEl>
                                          <p:spTgt spid="5">
                                            <p:graphicEl>
                                              <a:dgm id="{4AE0B5CB-1599-458E-B2B7-0E48C6B69E31}"/>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C74DBACE-6E9C-4638-9A14-26005B205297}"/>
                                            </p:graphicEl>
                                          </p:spTgt>
                                        </p:tgtEl>
                                        <p:attrNameLst>
                                          <p:attrName>style.visibility</p:attrName>
                                        </p:attrNameLst>
                                      </p:cBhvr>
                                      <p:to>
                                        <p:strVal val="visible"/>
                                      </p:to>
                                    </p:set>
                                    <p:animEffect transition="in" filter="fade">
                                      <p:cBhvr>
                                        <p:cTn id="46" dur="500"/>
                                        <p:tgtEl>
                                          <p:spTgt spid="5">
                                            <p:graphicEl>
                                              <a:dgm id="{C74DBACE-6E9C-4638-9A14-26005B20529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2AA9C-8253-4646-A006-B3BDD62D3031}"/>
              </a:ext>
            </a:extLst>
          </p:cNvPr>
          <p:cNvSpPr>
            <a:spLocks noGrp="1"/>
          </p:cNvSpPr>
          <p:nvPr>
            <p:ph type="title"/>
          </p:nvPr>
        </p:nvSpPr>
        <p:spPr/>
        <p:txBody>
          <a:bodyPr/>
          <a:lstStyle/>
          <a:p>
            <a:endParaRPr lang="en-GB"/>
          </a:p>
        </p:txBody>
      </p:sp>
      <p:sp>
        <p:nvSpPr>
          <p:cNvPr id="7" name="Content Placeholder 6">
            <a:extLst>
              <a:ext uri="{FF2B5EF4-FFF2-40B4-BE49-F238E27FC236}">
                <a16:creationId xmlns:a16="http://schemas.microsoft.com/office/drawing/2014/main" id="{B30B9F92-FFDD-4BD9-AE00-B27EB5FD2645}"/>
              </a:ext>
            </a:extLst>
          </p:cNvPr>
          <p:cNvSpPr>
            <a:spLocks noGrp="1"/>
          </p:cNvSpPr>
          <p:nvPr>
            <p:ph idx="1"/>
          </p:nvPr>
        </p:nvSpPr>
        <p:spPr/>
        <p:txBody>
          <a:bodyPr/>
          <a:lstStyle/>
          <a:p>
            <a:endParaRPr lang="en-GB"/>
          </a:p>
        </p:txBody>
      </p:sp>
      <p:pic>
        <p:nvPicPr>
          <p:cNvPr id="1026" name="Picture 2" descr="Bot Framework Composer">
            <a:extLst>
              <a:ext uri="{FF2B5EF4-FFF2-40B4-BE49-F238E27FC236}">
                <a16:creationId xmlns:a16="http://schemas.microsoft.com/office/drawing/2014/main" id="{5451C2F5-2B68-4A65-B3D3-1F32E6EA5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038"/>
            <a:ext cx="12192000" cy="676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247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6E5288C-54E1-44AB-B708-22006452BFCC}"/>
              </a:ext>
            </a:extLst>
          </p:cNvPr>
          <p:cNvSpPr>
            <a:spLocks noGrp="1"/>
          </p:cNvSpPr>
          <p:nvPr>
            <p:ph type="title"/>
          </p:nvPr>
        </p:nvSpPr>
        <p:spPr>
          <a:xfrm>
            <a:off x="7559812" y="2723322"/>
            <a:ext cx="3510355" cy="2236738"/>
          </a:xfrm>
        </p:spPr>
        <p:txBody>
          <a:bodyPr vert="horz" lIns="91440" tIns="45720" rIns="91440" bIns="45720" rtlCol="0" anchor="b">
            <a:normAutofit/>
          </a:bodyPr>
          <a:lstStyle/>
          <a:p>
            <a:r>
              <a:rPr lang="en-US">
                <a:solidFill>
                  <a:srgbClr val="FFFFFF"/>
                </a:solidFill>
              </a:rPr>
              <a:t>Demo</a:t>
            </a:r>
          </a:p>
        </p:txBody>
      </p:sp>
      <p:sp>
        <p:nvSpPr>
          <p:cNvPr id="4" name="Content Placeholder 3">
            <a:extLst>
              <a:ext uri="{FF2B5EF4-FFF2-40B4-BE49-F238E27FC236}">
                <a16:creationId xmlns:a16="http://schemas.microsoft.com/office/drawing/2014/main" id="{9DCB7151-6320-4A1B-9B4E-7749B3F51069}"/>
              </a:ext>
            </a:extLst>
          </p:cNvPr>
          <p:cNvSpPr>
            <a:spLocks noGrp="1"/>
          </p:cNvSpPr>
          <p:nvPr>
            <p:ph sz="half" idx="2"/>
          </p:nvPr>
        </p:nvSpPr>
        <p:spPr>
          <a:xfrm>
            <a:off x="7559812" y="4963425"/>
            <a:ext cx="3510355" cy="758843"/>
          </a:xfrm>
        </p:spPr>
        <p:txBody>
          <a:bodyPr vert="horz" lIns="91440" tIns="45720" rIns="91440" bIns="45720" rtlCol="0" anchor="t">
            <a:normAutofit/>
          </a:bodyPr>
          <a:lstStyle/>
          <a:p>
            <a:pPr marL="0" indent="0">
              <a:buNone/>
            </a:pPr>
            <a:r>
              <a:rPr lang="en-US" sz="2000">
                <a:solidFill>
                  <a:srgbClr val="FEFFFF"/>
                </a:solidFill>
              </a:rPr>
              <a:t>Bot Composer Overview</a:t>
            </a:r>
          </a:p>
        </p:txBody>
      </p:sp>
      <p:sp>
        <p:nvSpPr>
          <p:cNvPr id="139"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2050" name="Picture 2" descr="Install Composer electron4">
            <a:extLst>
              <a:ext uri="{FF2B5EF4-FFF2-40B4-BE49-F238E27FC236}">
                <a16:creationId xmlns:a16="http://schemas.microsoft.com/office/drawing/2014/main" id="{1446888A-D0B6-47B9-8DA0-47EE579CF6FB}"/>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3648" r="-3" b="-3"/>
          <a:stretch/>
        </p:blipFill>
        <p:spPr bwMode="auto">
          <a:xfrm>
            <a:off x="1258859" y="1120046"/>
            <a:ext cx="5635819" cy="3509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26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31854A-E56D-4D65-A32D-11067B425D29}"/>
              </a:ext>
            </a:extLst>
          </p:cNvPr>
          <p:cNvSpPr>
            <a:spLocks noGrp="1"/>
          </p:cNvSpPr>
          <p:nvPr>
            <p:ph type="title"/>
          </p:nvPr>
        </p:nvSpPr>
        <p:spPr>
          <a:xfrm>
            <a:off x="4653441" y="321734"/>
            <a:ext cx="6895092" cy="1135737"/>
          </a:xfrm>
        </p:spPr>
        <p:txBody>
          <a:bodyPr>
            <a:normAutofit/>
          </a:bodyPr>
          <a:lstStyle/>
          <a:p>
            <a:r>
              <a:rPr lang="en-GB" sz="3600"/>
              <a:t>Resources</a:t>
            </a:r>
          </a:p>
        </p:txBody>
      </p:sp>
      <p:pic>
        <p:nvPicPr>
          <p:cNvPr id="5" name="Picture 4" descr="Computer script on a screen">
            <a:extLst>
              <a:ext uri="{FF2B5EF4-FFF2-40B4-BE49-F238E27FC236}">
                <a16:creationId xmlns:a16="http://schemas.microsoft.com/office/drawing/2014/main" id="{1AD0FD4C-5F2E-4A51-B6D8-0BD5057CAC0D}"/>
              </a:ext>
            </a:extLst>
          </p:cNvPr>
          <p:cNvPicPr>
            <a:picLocks noChangeAspect="1"/>
          </p:cNvPicPr>
          <p:nvPr/>
        </p:nvPicPr>
        <p:blipFill rotWithShape="1">
          <a:blip r:embed="rId3"/>
          <a:srcRect r="33249" b="-2"/>
          <a:stretch/>
        </p:blipFill>
        <p:spPr>
          <a:xfrm>
            <a:off x="643467" y="1721185"/>
            <a:ext cx="3415612" cy="3415628"/>
          </a:xfrm>
          <a:prstGeom prst="rect">
            <a:avLst/>
          </a:prstGeom>
        </p:spPr>
      </p:pic>
      <p:grpSp>
        <p:nvGrpSpPr>
          <p:cNvPr id="38" name="Group 30">
            <a:extLst>
              <a:ext uri="{FF2B5EF4-FFF2-40B4-BE49-F238E27FC236}">
                <a16:creationId xmlns:a16="http://schemas.microsoft.com/office/drawing/2014/main" id="{C34A4475-365F-4381-A542-4698D6377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1097280" cy="1097280"/>
            <a:chOff x="11094720" y="0"/>
            <a:chExt cx="1097280" cy="1097280"/>
          </a:xfrm>
        </p:grpSpPr>
        <p:sp>
          <p:nvSpPr>
            <p:cNvPr id="32" name="Isosceles Triangle 31">
              <a:extLst>
                <a:ext uri="{FF2B5EF4-FFF2-40B4-BE49-F238E27FC236}">
                  <a16:creationId xmlns:a16="http://schemas.microsoft.com/office/drawing/2014/main" id="{148F8F8B-B172-475E-9119-57F2A1C879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1B0349D0-97A5-4654-A515-C72EA9E0B0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7FF1605-9511-45C1-92F0-A0E315FE23BD}"/>
              </a:ext>
            </a:extLst>
          </p:cNvPr>
          <p:cNvSpPr>
            <a:spLocks noGrp="1"/>
          </p:cNvSpPr>
          <p:nvPr>
            <p:ph idx="1"/>
          </p:nvPr>
        </p:nvSpPr>
        <p:spPr>
          <a:xfrm>
            <a:off x="4653440" y="1782981"/>
            <a:ext cx="6895092" cy="4393982"/>
          </a:xfrm>
        </p:spPr>
        <p:txBody>
          <a:bodyPr>
            <a:normAutofit/>
          </a:bodyPr>
          <a:lstStyle/>
          <a:p>
            <a:pPr lvl="0"/>
            <a:r>
              <a:rPr lang="en-GB" sz="2000" baseline="0" dirty="0"/>
              <a:t>Bot Framework Composer</a:t>
            </a:r>
            <a:br>
              <a:rPr lang="en-GB" sz="2000" baseline="0" dirty="0"/>
            </a:br>
            <a:r>
              <a:rPr lang="fr-FR" sz="2000" dirty="0">
                <a:hlinkClick r:id="rId4"/>
              </a:rPr>
              <a:t>Bot Framework Composer documentation | Microsoft Docs</a:t>
            </a:r>
            <a:endParaRPr lang="en-GB" sz="2000" dirty="0"/>
          </a:p>
          <a:p>
            <a:pPr lvl="0"/>
            <a:r>
              <a:rPr lang="en-GB" sz="2000" baseline="0" dirty="0"/>
              <a:t>Bot Emulator</a:t>
            </a:r>
            <a:br>
              <a:rPr lang="en-GB" sz="2000" baseline="0" dirty="0"/>
            </a:br>
            <a:r>
              <a:rPr lang="en-GB" sz="2000" baseline="0" dirty="0">
                <a:hlinkClick r:id="rId5"/>
              </a:rPr>
              <a:t>https://github.com/Microsoft/BotFramework-Emulator</a:t>
            </a:r>
            <a:r>
              <a:rPr lang="en-GB" sz="2000" baseline="0" dirty="0"/>
              <a:t> </a:t>
            </a:r>
            <a:endParaRPr lang="en-GB" sz="2000" dirty="0"/>
          </a:p>
          <a:p>
            <a:pPr lvl="0"/>
            <a:r>
              <a:rPr lang="en-GB" sz="2000" baseline="0" dirty="0" err="1"/>
              <a:t>QnAMaker</a:t>
            </a:r>
            <a:br>
              <a:rPr lang="en-GB" sz="2000" baseline="0" dirty="0"/>
            </a:br>
            <a:r>
              <a:rPr lang="en-GB" sz="2000" baseline="0" dirty="0">
                <a:hlinkClick r:id="rId6"/>
              </a:rPr>
              <a:t>https://www.qnamaker.ai/</a:t>
            </a:r>
            <a:r>
              <a:rPr lang="en-GB" sz="2000" baseline="0" dirty="0"/>
              <a:t> </a:t>
            </a:r>
            <a:endParaRPr lang="en-GB" sz="2000" dirty="0"/>
          </a:p>
          <a:p>
            <a:pPr lvl="0"/>
            <a:r>
              <a:rPr lang="en-GB" sz="2000" baseline="0" dirty="0"/>
              <a:t>Luis</a:t>
            </a:r>
            <a:br>
              <a:rPr lang="en-GB" sz="2000" baseline="0" dirty="0"/>
            </a:br>
            <a:r>
              <a:rPr lang="en-GB" sz="2000" baseline="0" dirty="0">
                <a:hlinkClick r:id="rId7"/>
              </a:rPr>
              <a:t>https://www.luis.ai/</a:t>
            </a:r>
            <a:r>
              <a:rPr lang="en-GB" sz="2000" baseline="0" dirty="0"/>
              <a:t> </a:t>
            </a:r>
            <a:endParaRPr lang="en-GB" sz="2000" dirty="0"/>
          </a:p>
          <a:p>
            <a:r>
              <a:rPr lang="en-GB" sz="2000" dirty="0"/>
              <a:t>MS Learn</a:t>
            </a:r>
            <a:br>
              <a:rPr lang="en-GB" sz="2000" dirty="0"/>
            </a:br>
            <a:r>
              <a:rPr lang="en-GB" sz="2000" dirty="0">
                <a:hlinkClick r:id="rId8"/>
              </a:rPr>
              <a:t>Create a Bot with the Bot Framework Composer - Learn | Microsoft Docs</a:t>
            </a:r>
            <a:endParaRPr lang="en-GB" sz="2000" dirty="0"/>
          </a:p>
          <a:p>
            <a:r>
              <a:rPr lang="en-GB" sz="2000" dirty="0"/>
              <a:t>Adaptive Cards</a:t>
            </a:r>
            <a:br>
              <a:rPr lang="en-GB" sz="2000" dirty="0"/>
            </a:br>
            <a:r>
              <a:rPr lang="en-GB" sz="2000" dirty="0">
                <a:hlinkClick r:id="rId9"/>
              </a:rPr>
              <a:t>Adaptive Cards</a:t>
            </a:r>
            <a:endParaRPr lang="en-GB" sz="2000" dirty="0"/>
          </a:p>
        </p:txBody>
      </p:sp>
      <p:grpSp>
        <p:nvGrpSpPr>
          <p:cNvPr id="35" name="Group 34">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36" name="Isosceles Triangle 3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179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4" name="Rectangle 131">
            <a:extLst>
              <a:ext uri="{FF2B5EF4-FFF2-40B4-BE49-F238E27FC236}">
                <a16:creationId xmlns:a16="http://schemas.microsoft.com/office/drawing/2014/main" id="{840C6A03-A965-473C-ADDE-B0F1C5C5C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33">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6EE1A83-891B-4939-BF52-BBDEC00F89AE}"/>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a:solidFill>
                  <a:srgbClr val="FFFFFF"/>
                </a:solidFill>
              </a:rPr>
              <a:t>Thank you</a:t>
            </a:r>
          </a:p>
        </p:txBody>
      </p:sp>
      <p:sp>
        <p:nvSpPr>
          <p:cNvPr id="136"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cxnSp>
        <p:nvCxnSpPr>
          <p:cNvPr id="166" name="Straight Connector 13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98246"/>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6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graphicFrame>
        <p:nvGraphicFramePr>
          <p:cNvPr id="123" name="TextBox 54">
            <a:extLst>
              <a:ext uri="{FF2B5EF4-FFF2-40B4-BE49-F238E27FC236}">
                <a16:creationId xmlns:a16="http://schemas.microsoft.com/office/drawing/2014/main" id="{9829B965-D132-40ED-8E2B-943CA37E5DDE}"/>
              </a:ext>
            </a:extLst>
          </p:cNvPr>
          <p:cNvGraphicFramePr/>
          <p:nvPr>
            <p:extLst>
              <p:ext uri="{D42A27DB-BD31-4B8C-83A1-F6EECF244321}">
                <p14:modId xmlns:p14="http://schemas.microsoft.com/office/powerpoint/2010/main" val="181153961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156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lor Cover">
            <a:extLst>
              <a:ext uri="{FF2B5EF4-FFF2-40B4-BE49-F238E27FC236}">
                <a16:creationId xmlns:a16="http://schemas.microsoft.com/office/drawing/2014/main" id="{56AD21CA-472C-4EA1-A897-F639017AF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B29A5F49-8CEE-44D2-A717-96965326A5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8" name="Color">
              <a:extLst>
                <a:ext uri="{FF2B5EF4-FFF2-40B4-BE49-F238E27FC236}">
                  <a16:creationId xmlns:a16="http://schemas.microsoft.com/office/drawing/2014/main" id="{A4758941-095E-4760-9F3E-0E9F079AA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lor">
              <a:extLst>
                <a:ext uri="{FF2B5EF4-FFF2-40B4-BE49-F238E27FC236}">
                  <a16:creationId xmlns:a16="http://schemas.microsoft.com/office/drawing/2014/main" id="{9BA7B350-F1EB-47CD-8531-349F4BD68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2" name="Freeform: Shape 31">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32">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33">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CA29DD7-85D9-4C54-A00F-76E6360BBE3B}"/>
              </a:ext>
            </a:extLst>
          </p:cNvPr>
          <p:cNvSpPr>
            <a:spLocks noGrp="1"/>
          </p:cNvSpPr>
          <p:nvPr>
            <p:ph type="title"/>
          </p:nvPr>
        </p:nvSpPr>
        <p:spPr>
          <a:xfrm rot="16200000">
            <a:off x="-1325880" y="1947672"/>
            <a:ext cx="5961888" cy="2788920"/>
          </a:xfrm>
        </p:spPr>
        <p:txBody>
          <a:bodyPr anchor="ctr">
            <a:normAutofit/>
          </a:bodyPr>
          <a:lstStyle/>
          <a:p>
            <a:r>
              <a:rPr lang="en-GB" sz="4800">
                <a:solidFill>
                  <a:schemeClr val="bg1"/>
                </a:solidFill>
              </a:rPr>
              <a:t>Most popular chatbots</a:t>
            </a:r>
          </a:p>
        </p:txBody>
      </p:sp>
      <p:sp>
        <p:nvSpPr>
          <p:cNvPr id="40" name="Rectangle 39">
            <a:extLst>
              <a:ext uri="{FF2B5EF4-FFF2-40B4-BE49-F238E27FC236}">
                <a16:creationId xmlns:a16="http://schemas.microsoft.com/office/drawing/2014/main" id="{C05FE506-AB9A-470B-89C8-008269966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300" y="252484"/>
            <a:ext cx="6244113" cy="6244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2">
            <a:extLst>
              <a:ext uri="{FF2B5EF4-FFF2-40B4-BE49-F238E27FC236}">
                <a16:creationId xmlns:a16="http://schemas.microsoft.com/office/drawing/2014/main" id="{571EDB5B-0A39-4662-AA19-69203EE7D034}"/>
              </a:ext>
            </a:extLst>
          </p:cNvPr>
          <p:cNvGraphicFramePr>
            <a:graphicFrameLocks noGrp="1"/>
          </p:cNvGraphicFramePr>
          <p:nvPr>
            <p:ph idx="1"/>
            <p:extLst>
              <p:ext uri="{D42A27DB-BD31-4B8C-83A1-F6EECF244321}">
                <p14:modId xmlns:p14="http://schemas.microsoft.com/office/powerpoint/2010/main" val="3716752907"/>
              </p:ext>
            </p:extLst>
          </p:nvPr>
        </p:nvGraphicFramePr>
        <p:xfrm>
          <a:off x="5002213" y="539750"/>
          <a:ext cx="5651500" cy="564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262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graphicEl>
                                              <a:dgm id="{9510CE11-0001-4122-8553-1A33332FD8A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graphicEl>
                                              <a:dgm id="{CA293769-7EB2-4AC5-AF9A-6F363BE3F94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graphicEl>
                                              <a:dgm id="{E28DF062-EBF2-4AFE-A0F1-F3C732F2FA4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graphicEl>
                                              <a:dgm id="{36433D36-5CC7-4E28-A035-A5BEA656C44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graphicEl>
                                              <a:dgm id="{2B23EF08-CB2D-4B78-B096-DA6C7C35C97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graphicEl>
                                              <a:dgm id="{29B9E83C-9245-4004-85F3-10AC6CC1F5A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graphicEl>
                                              <a:dgm id="{12A7853C-8E8A-4A53-AD9F-BE6CE47BADE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graphicEl>
                                              <a:dgm id="{35212EDB-858F-43AC-88AF-ED6AE6F3BF9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graphicEl>
                                              <a:dgm id="{AC3C30EE-0247-43A6-AEF3-0374664598A9}"/>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graphicEl>
                                              <a:dgm id="{878767BB-CE87-4D27-A766-79E02206A08D}"/>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graphicEl>
                                              <a:dgm id="{EF573DBE-1EDC-4CEA-9D3B-CBD0E71B525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graphicEl>
                                              <a:dgm id="{353759A4-E7CB-40E3-BD80-23EABB4E08B9}"/>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graphicEl>
                                              <a:dgm id="{469CCD2F-BCB7-4E8F-BC9A-3BAD48C7AB8D}"/>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graphicEl>
                                              <a:dgm id="{1AC9181D-634A-47A9-9F59-E3149D4454AE}"/>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graphicEl>
                                              <a:dgm id="{CE666494-CDDC-4E09-A4F7-7494574E40F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80">
            <a:extLst>
              <a:ext uri="{FF2B5EF4-FFF2-40B4-BE49-F238E27FC236}">
                <a16:creationId xmlns:a16="http://schemas.microsoft.com/office/drawing/2014/main" id="{095E159E-93CC-4F4E-854F-A73189132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8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CF18C-CBDB-4C4B-B09A-B0B0DBADD173}"/>
              </a:ext>
            </a:extLst>
          </p:cNvPr>
          <p:cNvSpPr>
            <a:spLocks noGrp="1"/>
          </p:cNvSpPr>
          <p:nvPr>
            <p:ph type="title"/>
          </p:nvPr>
        </p:nvSpPr>
        <p:spPr>
          <a:xfrm>
            <a:off x="1166648" y="679927"/>
            <a:ext cx="5064470" cy="2270664"/>
          </a:xfrm>
        </p:spPr>
        <p:txBody>
          <a:bodyPr>
            <a:normAutofit/>
          </a:bodyPr>
          <a:lstStyle/>
          <a:p>
            <a:r>
              <a:rPr lang="en-GB"/>
              <a:t>Are bot something new?</a:t>
            </a:r>
          </a:p>
        </p:txBody>
      </p:sp>
      <p:sp>
        <p:nvSpPr>
          <p:cNvPr id="85" name="Rectangle 84">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86">
            <a:extLst>
              <a:ext uri="{FF2B5EF4-FFF2-40B4-BE49-F238E27FC236}">
                <a16:creationId xmlns:a16="http://schemas.microsoft.com/office/drawing/2014/main" id="{8224D79E-4C7E-4A03-BC98-C11627ED47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88" name="Rectangle 64">
              <a:extLst>
                <a:ext uri="{FF2B5EF4-FFF2-40B4-BE49-F238E27FC236}">
                  <a16:creationId xmlns:a16="http://schemas.microsoft.com/office/drawing/2014/main" id="{84226CB9-AAE1-46B6-9936-1C5F16126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8D742D28-AF83-4049-B1E5-3B8C63FC7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92B66613-362C-4881-A297-73A6D9862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C095AE55-BD70-4677-8988-688DFA3A5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4">
              <a:extLst>
                <a:ext uri="{FF2B5EF4-FFF2-40B4-BE49-F238E27FC236}">
                  <a16:creationId xmlns:a16="http://schemas.microsoft.com/office/drawing/2014/main" id="{53FC3E90-8A63-4152-92ED-8196DCBEB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6">
              <a:extLst>
                <a:ext uri="{FF2B5EF4-FFF2-40B4-BE49-F238E27FC236}">
                  <a16:creationId xmlns:a16="http://schemas.microsoft.com/office/drawing/2014/main" id="{09E194FA-170D-410B-980F-656A0C00D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4">
              <a:extLst>
                <a:ext uri="{FF2B5EF4-FFF2-40B4-BE49-F238E27FC236}">
                  <a16:creationId xmlns:a16="http://schemas.microsoft.com/office/drawing/2014/main" id="{6C46A6E9-2503-4458-B643-A704F1D4B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6">
              <a:extLst>
                <a:ext uri="{FF2B5EF4-FFF2-40B4-BE49-F238E27FC236}">
                  <a16:creationId xmlns:a16="http://schemas.microsoft.com/office/drawing/2014/main" id="{90039F9D-222F-4D8E-B502-543BEEFCF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4">
              <a:extLst>
                <a:ext uri="{FF2B5EF4-FFF2-40B4-BE49-F238E27FC236}">
                  <a16:creationId xmlns:a16="http://schemas.microsoft.com/office/drawing/2014/main" id="{1543C8F8-F06A-4F56-A1C8-380B309B9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6">
              <a:extLst>
                <a:ext uri="{FF2B5EF4-FFF2-40B4-BE49-F238E27FC236}">
                  <a16:creationId xmlns:a16="http://schemas.microsoft.com/office/drawing/2014/main" id="{6E87739D-1D42-42FA-9790-B7DF61CBF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4">
              <a:extLst>
                <a:ext uri="{FF2B5EF4-FFF2-40B4-BE49-F238E27FC236}">
                  <a16:creationId xmlns:a16="http://schemas.microsoft.com/office/drawing/2014/main" id="{05029ACE-6799-4197-873B-B5F61B965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6">
              <a:extLst>
                <a:ext uri="{FF2B5EF4-FFF2-40B4-BE49-F238E27FC236}">
                  <a16:creationId xmlns:a16="http://schemas.microsoft.com/office/drawing/2014/main" id="{D9A3E88D-C7C3-4426-8069-D642CD117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4">
              <a:extLst>
                <a:ext uri="{FF2B5EF4-FFF2-40B4-BE49-F238E27FC236}">
                  <a16:creationId xmlns:a16="http://schemas.microsoft.com/office/drawing/2014/main" id="{2125D27B-B124-4B5D-9CC1-169BF2A99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66">
              <a:extLst>
                <a:ext uri="{FF2B5EF4-FFF2-40B4-BE49-F238E27FC236}">
                  <a16:creationId xmlns:a16="http://schemas.microsoft.com/office/drawing/2014/main" id="{E087664C-11B9-4631-ABF5-940AE79E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4">
              <a:extLst>
                <a:ext uri="{FF2B5EF4-FFF2-40B4-BE49-F238E27FC236}">
                  <a16:creationId xmlns:a16="http://schemas.microsoft.com/office/drawing/2014/main" id="{C6EE431E-21F6-422E-94B7-5CD5980E4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6">
              <a:extLst>
                <a:ext uri="{FF2B5EF4-FFF2-40B4-BE49-F238E27FC236}">
                  <a16:creationId xmlns:a16="http://schemas.microsoft.com/office/drawing/2014/main" id="{D7A3CEC9-DFB6-43FE-9CC5-DDA19B5A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4">
              <a:extLst>
                <a:ext uri="{FF2B5EF4-FFF2-40B4-BE49-F238E27FC236}">
                  <a16:creationId xmlns:a16="http://schemas.microsoft.com/office/drawing/2014/main" id="{C79ADC73-1C5F-4F12-A3A1-C0BCE82A2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6">
              <a:extLst>
                <a:ext uri="{FF2B5EF4-FFF2-40B4-BE49-F238E27FC236}">
                  <a16:creationId xmlns:a16="http://schemas.microsoft.com/office/drawing/2014/main" id="{C20130EC-78F4-42AA-9E20-2D0F481F5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4">
              <a:extLst>
                <a:ext uri="{FF2B5EF4-FFF2-40B4-BE49-F238E27FC236}">
                  <a16:creationId xmlns:a16="http://schemas.microsoft.com/office/drawing/2014/main" id="{6353D739-20D4-4D5A-9A57-707C5AD88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6">
              <a:extLst>
                <a:ext uri="{FF2B5EF4-FFF2-40B4-BE49-F238E27FC236}">
                  <a16:creationId xmlns:a16="http://schemas.microsoft.com/office/drawing/2014/main" id="{348A8E3F-A128-4F3D-926C-77185809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descr="A screenshot of a cell phone&#10;&#10;Description generated with very high confidence">
            <a:extLst>
              <a:ext uri="{FF2B5EF4-FFF2-40B4-BE49-F238E27FC236}">
                <a16:creationId xmlns:a16="http://schemas.microsoft.com/office/drawing/2014/main" id="{FB6F6B10-BAC8-4400-AD70-3E9878B5F71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9455" r="-1" b="758"/>
          <a:stretch/>
        </p:blipFill>
        <p:spPr>
          <a:xfrm>
            <a:off x="6606643" y="10"/>
            <a:ext cx="5585357" cy="3233973"/>
          </a:xfrm>
          <a:prstGeom prst="rect">
            <a:avLst/>
          </a:prstGeom>
        </p:spPr>
      </p:pic>
      <p:sp>
        <p:nvSpPr>
          <p:cNvPr id="109" name="Rectangle 108">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2"/>
            <a:ext cx="606972" cy="3624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7" name="Content Placeholder 2">
            <a:extLst>
              <a:ext uri="{FF2B5EF4-FFF2-40B4-BE49-F238E27FC236}">
                <a16:creationId xmlns:a16="http://schemas.microsoft.com/office/drawing/2014/main" id="{5F87463F-1B58-4798-8184-887E1254428C}"/>
              </a:ext>
            </a:extLst>
          </p:cNvPr>
          <p:cNvGraphicFramePr/>
          <p:nvPr/>
        </p:nvGraphicFramePr>
        <p:xfrm>
          <a:off x="1166649" y="3540334"/>
          <a:ext cx="10350062" cy="30260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724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7">
                                            <p:graphicEl>
                                              <a:dgm id="{D9A75B20-701A-4EED-B127-7A8489574058}"/>
                                            </p:graphicEl>
                                          </p:spTgt>
                                        </p:tgtEl>
                                        <p:attrNameLst>
                                          <p:attrName>style.visibility</p:attrName>
                                        </p:attrNameLst>
                                      </p:cBhvr>
                                      <p:to>
                                        <p:strVal val="visible"/>
                                      </p:to>
                                    </p:set>
                                    <p:animEffect transition="in" filter="wipe(down)">
                                      <p:cBhvr>
                                        <p:cTn id="7" dur="500"/>
                                        <p:tgtEl>
                                          <p:spTgt spid="117">
                                            <p:graphicEl>
                                              <a:dgm id="{D9A75B20-701A-4EED-B127-7A8489574058}"/>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7">
                                            <p:graphicEl>
                                              <a:dgm id="{AF478FB9-EB21-47F1-810E-09E0A47569C5}"/>
                                            </p:graphicEl>
                                          </p:spTgt>
                                        </p:tgtEl>
                                        <p:attrNameLst>
                                          <p:attrName>style.visibility</p:attrName>
                                        </p:attrNameLst>
                                      </p:cBhvr>
                                      <p:to>
                                        <p:strVal val="visible"/>
                                      </p:to>
                                    </p:set>
                                    <p:animEffect transition="in" filter="wipe(down)">
                                      <p:cBhvr>
                                        <p:cTn id="10" dur="500"/>
                                        <p:tgtEl>
                                          <p:spTgt spid="117">
                                            <p:graphicEl>
                                              <a:dgm id="{AF478FB9-EB21-47F1-810E-09E0A47569C5}"/>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7">
                                            <p:graphicEl>
                                              <a:dgm id="{0A2F8CDE-8353-4447-94A4-7C8A4374A436}"/>
                                            </p:graphicEl>
                                          </p:spTgt>
                                        </p:tgtEl>
                                        <p:attrNameLst>
                                          <p:attrName>style.visibility</p:attrName>
                                        </p:attrNameLst>
                                      </p:cBhvr>
                                      <p:to>
                                        <p:strVal val="visible"/>
                                      </p:to>
                                    </p:set>
                                    <p:animEffect transition="in" filter="wipe(down)">
                                      <p:cBhvr>
                                        <p:cTn id="13" dur="500"/>
                                        <p:tgtEl>
                                          <p:spTgt spid="117">
                                            <p:graphicEl>
                                              <a:dgm id="{0A2F8CDE-8353-4447-94A4-7C8A4374A43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7">
                                            <p:graphicEl>
                                              <a:dgm id="{B785251C-631E-4CB2-86C7-EC8A57C53F8A}"/>
                                            </p:graphicEl>
                                          </p:spTgt>
                                        </p:tgtEl>
                                        <p:attrNameLst>
                                          <p:attrName>style.visibility</p:attrName>
                                        </p:attrNameLst>
                                      </p:cBhvr>
                                      <p:to>
                                        <p:strVal val="visible"/>
                                      </p:to>
                                    </p:set>
                                    <p:animEffect transition="in" filter="wipe(down)">
                                      <p:cBhvr>
                                        <p:cTn id="18" dur="500"/>
                                        <p:tgtEl>
                                          <p:spTgt spid="117">
                                            <p:graphicEl>
                                              <a:dgm id="{B785251C-631E-4CB2-86C7-EC8A57C53F8A}"/>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7">
                                            <p:graphicEl>
                                              <a:dgm id="{81FE94F1-081B-4986-800E-35DFD299B17A}"/>
                                            </p:graphicEl>
                                          </p:spTgt>
                                        </p:tgtEl>
                                        <p:attrNameLst>
                                          <p:attrName>style.visibility</p:attrName>
                                        </p:attrNameLst>
                                      </p:cBhvr>
                                      <p:to>
                                        <p:strVal val="visible"/>
                                      </p:to>
                                    </p:set>
                                    <p:animEffect transition="in" filter="wipe(down)">
                                      <p:cBhvr>
                                        <p:cTn id="23" dur="500"/>
                                        <p:tgtEl>
                                          <p:spTgt spid="117">
                                            <p:graphicEl>
                                              <a:dgm id="{81FE94F1-081B-4986-800E-35DFD299B17A}"/>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7">
                                            <p:graphicEl>
                                              <a:dgm id="{B7A4A645-CF14-438C-AE54-FCC21AD94F98}"/>
                                            </p:graphicEl>
                                          </p:spTgt>
                                        </p:tgtEl>
                                        <p:attrNameLst>
                                          <p:attrName>style.visibility</p:attrName>
                                        </p:attrNameLst>
                                      </p:cBhvr>
                                      <p:to>
                                        <p:strVal val="visible"/>
                                      </p:to>
                                    </p:set>
                                    <p:animEffect transition="in" filter="wipe(down)">
                                      <p:cBhvr>
                                        <p:cTn id="26" dur="500"/>
                                        <p:tgtEl>
                                          <p:spTgt spid="117">
                                            <p:graphicEl>
                                              <a:dgm id="{B7A4A645-CF14-438C-AE54-FCC21AD94F98}"/>
                                            </p:graphic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7">
                                            <p:graphicEl>
                                              <a:dgm id="{362726A1-DF61-4200-A475-78C982104E80}"/>
                                            </p:graphicEl>
                                          </p:spTgt>
                                        </p:tgtEl>
                                        <p:attrNameLst>
                                          <p:attrName>style.visibility</p:attrName>
                                        </p:attrNameLst>
                                      </p:cBhvr>
                                      <p:to>
                                        <p:strVal val="visible"/>
                                      </p:to>
                                    </p:set>
                                    <p:animEffect transition="in" filter="wipe(down)">
                                      <p:cBhvr>
                                        <p:cTn id="29" dur="500"/>
                                        <p:tgtEl>
                                          <p:spTgt spid="117">
                                            <p:graphicEl>
                                              <a:dgm id="{362726A1-DF61-4200-A475-78C982104E80}"/>
                                            </p:graphic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7">
                                            <p:graphicEl>
                                              <a:dgm id="{19E572F5-8354-4745-B624-44DF26D449F0}"/>
                                            </p:graphicEl>
                                          </p:spTgt>
                                        </p:tgtEl>
                                        <p:attrNameLst>
                                          <p:attrName>style.visibility</p:attrName>
                                        </p:attrNameLst>
                                      </p:cBhvr>
                                      <p:to>
                                        <p:strVal val="visible"/>
                                      </p:to>
                                    </p:set>
                                    <p:animEffect transition="in" filter="wipe(down)">
                                      <p:cBhvr>
                                        <p:cTn id="32" dur="500"/>
                                        <p:tgtEl>
                                          <p:spTgt spid="117">
                                            <p:graphicEl>
                                              <a:dgm id="{19E572F5-8354-4745-B624-44DF26D449F0}"/>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7">
                                            <p:graphicEl>
                                              <a:dgm id="{57030239-EFD3-4F77-9AC5-E1A7BD810CD3}"/>
                                            </p:graphicEl>
                                          </p:spTgt>
                                        </p:tgtEl>
                                        <p:attrNameLst>
                                          <p:attrName>style.visibility</p:attrName>
                                        </p:attrNameLst>
                                      </p:cBhvr>
                                      <p:to>
                                        <p:strVal val="visible"/>
                                      </p:to>
                                    </p:set>
                                    <p:animEffect transition="in" filter="wipe(down)">
                                      <p:cBhvr>
                                        <p:cTn id="37" dur="500"/>
                                        <p:tgtEl>
                                          <p:spTgt spid="117">
                                            <p:graphicEl>
                                              <a:dgm id="{57030239-EFD3-4F77-9AC5-E1A7BD810CD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7">
                                            <p:graphicEl>
                                              <a:dgm id="{976B6A9D-1AB3-4F18-AD2C-AD145E2FC6DA}"/>
                                            </p:graphicEl>
                                          </p:spTgt>
                                        </p:tgtEl>
                                        <p:attrNameLst>
                                          <p:attrName>style.visibility</p:attrName>
                                        </p:attrNameLst>
                                      </p:cBhvr>
                                      <p:to>
                                        <p:strVal val="visible"/>
                                      </p:to>
                                    </p:set>
                                    <p:animEffect transition="in" filter="wipe(down)">
                                      <p:cBhvr>
                                        <p:cTn id="42" dur="500"/>
                                        <p:tgtEl>
                                          <p:spTgt spid="117">
                                            <p:graphicEl>
                                              <a:dgm id="{976B6A9D-1AB3-4F18-AD2C-AD145E2FC6DA}"/>
                                            </p:graphic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17">
                                            <p:graphicEl>
                                              <a:dgm id="{84B43979-0648-40D1-A364-727B76A1418C}"/>
                                            </p:graphicEl>
                                          </p:spTgt>
                                        </p:tgtEl>
                                        <p:attrNameLst>
                                          <p:attrName>style.visibility</p:attrName>
                                        </p:attrNameLst>
                                      </p:cBhvr>
                                      <p:to>
                                        <p:strVal val="visible"/>
                                      </p:to>
                                    </p:set>
                                    <p:animEffect transition="in" filter="wipe(down)">
                                      <p:cBhvr>
                                        <p:cTn id="45" dur="500"/>
                                        <p:tgtEl>
                                          <p:spTgt spid="117">
                                            <p:graphicEl>
                                              <a:dgm id="{84B43979-0648-40D1-A364-727B76A1418C}"/>
                                            </p:graphicEl>
                                          </p:spTgt>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7">
                                            <p:graphicEl>
                                              <a:dgm id="{EA0632AB-B0A3-4C07-9E98-157D4A689E8C}"/>
                                            </p:graphicEl>
                                          </p:spTgt>
                                        </p:tgtEl>
                                        <p:attrNameLst>
                                          <p:attrName>style.visibility</p:attrName>
                                        </p:attrNameLst>
                                      </p:cBhvr>
                                      <p:to>
                                        <p:strVal val="visible"/>
                                      </p:to>
                                    </p:set>
                                    <p:animEffect transition="in" filter="wipe(down)">
                                      <p:cBhvr>
                                        <p:cTn id="48" dur="500"/>
                                        <p:tgtEl>
                                          <p:spTgt spid="117">
                                            <p:graphicEl>
                                              <a:dgm id="{EA0632AB-B0A3-4C07-9E98-157D4A689E8C}"/>
                                            </p:graphicEl>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17">
                                            <p:graphicEl>
                                              <a:dgm id="{30BFB2FF-B19B-4D28-BAEA-CEB9DD025FFC}"/>
                                            </p:graphicEl>
                                          </p:spTgt>
                                        </p:tgtEl>
                                        <p:attrNameLst>
                                          <p:attrName>style.visibility</p:attrName>
                                        </p:attrNameLst>
                                      </p:cBhvr>
                                      <p:to>
                                        <p:strVal val="visible"/>
                                      </p:to>
                                    </p:set>
                                    <p:animEffect transition="in" filter="wipe(down)">
                                      <p:cBhvr>
                                        <p:cTn id="51" dur="500"/>
                                        <p:tgtEl>
                                          <p:spTgt spid="117">
                                            <p:graphicEl>
                                              <a:dgm id="{30BFB2FF-B19B-4D28-BAEA-CEB9DD025FFC}"/>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17">
                                            <p:graphicEl>
                                              <a:dgm id="{130FEF46-B952-42B4-AA65-6E887BD6C539}"/>
                                            </p:graphicEl>
                                          </p:spTgt>
                                        </p:tgtEl>
                                        <p:attrNameLst>
                                          <p:attrName>style.visibility</p:attrName>
                                        </p:attrNameLst>
                                      </p:cBhvr>
                                      <p:to>
                                        <p:strVal val="visible"/>
                                      </p:to>
                                    </p:set>
                                    <p:animEffect transition="in" filter="wipe(down)">
                                      <p:cBhvr>
                                        <p:cTn id="56" dur="500"/>
                                        <p:tgtEl>
                                          <p:spTgt spid="117">
                                            <p:graphicEl>
                                              <a:dgm id="{130FEF46-B952-42B4-AA65-6E887BD6C539}"/>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17">
                                            <p:graphicEl>
                                              <a:dgm id="{F77C9BCD-2D0C-4951-983E-CD9CCFA8DA8B}"/>
                                            </p:graphicEl>
                                          </p:spTgt>
                                        </p:tgtEl>
                                        <p:attrNameLst>
                                          <p:attrName>style.visibility</p:attrName>
                                        </p:attrNameLst>
                                      </p:cBhvr>
                                      <p:to>
                                        <p:strVal val="visible"/>
                                      </p:to>
                                    </p:set>
                                    <p:animEffect transition="in" filter="wipe(down)">
                                      <p:cBhvr>
                                        <p:cTn id="61" dur="500"/>
                                        <p:tgtEl>
                                          <p:spTgt spid="117">
                                            <p:graphicEl>
                                              <a:dgm id="{F77C9BCD-2D0C-4951-983E-CD9CCFA8DA8B}"/>
                                            </p:graphicEl>
                                          </p:spTgt>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17">
                                            <p:graphicEl>
                                              <a:dgm id="{26131B09-6B8E-4338-91BB-F713223308EE}"/>
                                            </p:graphicEl>
                                          </p:spTgt>
                                        </p:tgtEl>
                                        <p:attrNameLst>
                                          <p:attrName>style.visibility</p:attrName>
                                        </p:attrNameLst>
                                      </p:cBhvr>
                                      <p:to>
                                        <p:strVal val="visible"/>
                                      </p:to>
                                    </p:set>
                                    <p:animEffect transition="in" filter="wipe(down)">
                                      <p:cBhvr>
                                        <p:cTn id="64" dur="500"/>
                                        <p:tgtEl>
                                          <p:spTgt spid="117">
                                            <p:graphicEl>
                                              <a:dgm id="{26131B09-6B8E-4338-91BB-F713223308EE}"/>
                                            </p:graphicEl>
                                          </p:spTgt>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17">
                                            <p:graphicEl>
                                              <a:dgm id="{6737A369-931C-4135-979A-2A12EDDA2AF6}"/>
                                            </p:graphicEl>
                                          </p:spTgt>
                                        </p:tgtEl>
                                        <p:attrNameLst>
                                          <p:attrName>style.visibility</p:attrName>
                                        </p:attrNameLst>
                                      </p:cBhvr>
                                      <p:to>
                                        <p:strVal val="visible"/>
                                      </p:to>
                                    </p:set>
                                    <p:animEffect transition="in" filter="wipe(down)">
                                      <p:cBhvr>
                                        <p:cTn id="67" dur="500"/>
                                        <p:tgtEl>
                                          <p:spTgt spid="117">
                                            <p:graphicEl>
                                              <a:dgm id="{6737A369-931C-4135-979A-2A12EDDA2AF6}"/>
                                            </p:graphicEl>
                                          </p:spTgt>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17">
                                            <p:graphicEl>
                                              <a:dgm id="{AD04B26C-25EF-4532-A766-0C829E27B659}"/>
                                            </p:graphicEl>
                                          </p:spTgt>
                                        </p:tgtEl>
                                        <p:attrNameLst>
                                          <p:attrName>style.visibility</p:attrName>
                                        </p:attrNameLst>
                                      </p:cBhvr>
                                      <p:to>
                                        <p:strVal val="visible"/>
                                      </p:to>
                                    </p:set>
                                    <p:animEffect transition="in" filter="wipe(down)">
                                      <p:cBhvr>
                                        <p:cTn id="70" dur="500"/>
                                        <p:tgtEl>
                                          <p:spTgt spid="117">
                                            <p:graphicEl>
                                              <a:dgm id="{AD04B26C-25EF-4532-A766-0C829E27B659}"/>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17">
                                            <p:graphicEl>
                                              <a:dgm id="{188CD4A0-187C-4474-9F52-BC589A16EB3C}"/>
                                            </p:graphicEl>
                                          </p:spTgt>
                                        </p:tgtEl>
                                        <p:attrNameLst>
                                          <p:attrName>style.visibility</p:attrName>
                                        </p:attrNameLst>
                                      </p:cBhvr>
                                      <p:to>
                                        <p:strVal val="visible"/>
                                      </p:to>
                                    </p:set>
                                    <p:animEffect transition="in" filter="wipe(down)">
                                      <p:cBhvr>
                                        <p:cTn id="75" dur="500"/>
                                        <p:tgtEl>
                                          <p:spTgt spid="117">
                                            <p:graphicEl>
                                              <a:dgm id="{188CD4A0-187C-4474-9F52-BC589A16EB3C}"/>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117">
                                            <p:graphicEl>
                                              <a:dgm id="{D76CA3F5-8233-43EE-8225-2237FA63F20A}"/>
                                            </p:graphicEl>
                                          </p:spTgt>
                                        </p:tgtEl>
                                        <p:attrNameLst>
                                          <p:attrName>style.visibility</p:attrName>
                                        </p:attrNameLst>
                                      </p:cBhvr>
                                      <p:to>
                                        <p:strVal val="visible"/>
                                      </p:to>
                                    </p:set>
                                    <p:animEffect transition="in" filter="wipe(down)">
                                      <p:cBhvr>
                                        <p:cTn id="80" dur="500"/>
                                        <p:tgtEl>
                                          <p:spTgt spid="117">
                                            <p:graphicEl>
                                              <a:dgm id="{D76CA3F5-8233-43EE-8225-2237FA63F20A}"/>
                                            </p:graphicEl>
                                          </p:spTgt>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117">
                                            <p:graphicEl>
                                              <a:dgm id="{F2A7E2BA-9DD5-4460-B3E0-143E2AC40D95}"/>
                                            </p:graphicEl>
                                          </p:spTgt>
                                        </p:tgtEl>
                                        <p:attrNameLst>
                                          <p:attrName>style.visibility</p:attrName>
                                        </p:attrNameLst>
                                      </p:cBhvr>
                                      <p:to>
                                        <p:strVal val="visible"/>
                                      </p:to>
                                    </p:set>
                                    <p:animEffect transition="in" filter="wipe(down)">
                                      <p:cBhvr>
                                        <p:cTn id="83" dur="500"/>
                                        <p:tgtEl>
                                          <p:spTgt spid="117">
                                            <p:graphicEl>
                                              <a:dgm id="{F2A7E2BA-9DD5-4460-B3E0-143E2AC40D95}"/>
                                            </p:graphicEl>
                                          </p:spTgt>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17">
                                            <p:graphicEl>
                                              <a:dgm id="{CD3F472C-6046-4A89-A718-F21FD73F0383}"/>
                                            </p:graphicEl>
                                          </p:spTgt>
                                        </p:tgtEl>
                                        <p:attrNameLst>
                                          <p:attrName>style.visibility</p:attrName>
                                        </p:attrNameLst>
                                      </p:cBhvr>
                                      <p:to>
                                        <p:strVal val="visible"/>
                                      </p:to>
                                    </p:set>
                                    <p:animEffect transition="in" filter="wipe(down)">
                                      <p:cBhvr>
                                        <p:cTn id="86" dur="500"/>
                                        <p:tgtEl>
                                          <p:spTgt spid="117">
                                            <p:graphicEl>
                                              <a:dgm id="{CD3F472C-6046-4A89-A718-F21FD73F0383}"/>
                                            </p:graphicEl>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117">
                                            <p:graphicEl>
                                              <a:dgm id="{0D390D28-254A-4BF8-AB80-4BE788D480EF}"/>
                                            </p:graphicEl>
                                          </p:spTgt>
                                        </p:tgtEl>
                                        <p:attrNameLst>
                                          <p:attrName>style.visibility</p:attrName>
                                        </p:attrNameLst>
                                      </p:cBhvr>
                                      <p:to>
                                        <p:strVal val="visible"/>
                                      </p:to>
                                    </p:set>
                                    <p:animEffect transition="in" filter="wipe(down)">
                                      <p:cBhvr>
                                        <p:cTn id="89" dur="500"/>
                                        <p:tgtEl>
                                          <p:spTgt spid="117">
                                            <p:graphicEl>
                                              <a:dgm id="{0D390D28-254A-4BF8-AB80-4BE788D480EF}"/>
                                            </p:graphic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17">
                                            <p:graphicEl>
                                              <a:dgm id="{B0B33CBF-1EB8-4BEF-BC90-0A45B4464CAB}"/>
                                            </p:graphicEl>
                                          </p:spTgt>
                                        </p:tgtEl>
                                        <p:attrNameLst>
                                          <p:attrName>style.visibility</p:attrName>
                                        </p:attrNameLst>
                                      </p:cBhvr>
                                      <p:to>
                                        <p:strVal val="visible"/>
                                      </p:to>
                                    </p:set>
                                    <p:animEffect transition="in" filter="wipe(down)">
                                      <p:cBhvr>
                                        <p:cTn id="94" dur="500"/>
                                        <p:tgtEl>
                                          <p:spTgt spid="117">
                                            <p:graphicEl>
                                              <a:dgm id="{B0B33CBF-1EB8-4BEF-BC90-0A45B4464CAB}"/>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17">
                                            <p:graphicEl>
                                              <a:dgm id="{1239CB09-5CCE-4EA4-A44B-C3264E949053}"/>
                                            </p:graphicEl>
                                          </p:spTgt>
                                        </p:tgtEl>
                                        <p:attrNameLst>
                                          <p:attrName>style.visibility</p:attrName>
                                        </p:attrNameLst>
                                      </p:cBhvr>
                                      <p:to>
                                        <p:strVal val="visible"/>
                                      </p:to>
                                    </p:set>
                                    <p:animEffect transition="in" filter="wipe(down)">
                                      <p:cBhvr>
                                        <p:cTn id="99" dur="500"/>
                                        <p:tgtEl>
                                          <p:spTgt spid="117">
                                            <p:graphicEl>
                                              <a:dgm id="{1239CB09-5CCE-4EA4-A44B-C3264E949053}"/>
                                            </p:graphicEl>
                                          </p:spTgt>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17">
                                            <p:graphicEl>
                                              <a:dgm id="{646D5C7F-C1E2-4269-B1B3-D1BE95BEE57E}"/>
                                            </p:graphicEl>
                                          </p:spTgt>
                                        </p:tgtEl>
                                        <p:attrNameLst>
                                          <p:attrName>style.visibility</p:attrName>
                                        </p:attrNameLst>
                                      </p:cBhvr>
                                      <p:to>
                                        <p:strVal val="visible"/>
                                      </p:to>
                                    </p:set>
                                    <p:animEffect transition="in" filter="wipe(down)">
                                      <p:cBhvr>
                                        <p:cTn id="102" dur="500"/>
                                        <p:tgtEl>
                                          <p:spTgt spid="117">
                                            <p:graphicEl>
                                              <a:dgm id="{646D5C7F-C1E2-4269-B1B3-D1BE95BEE57E}"/>
                                            </p:graphicEl>
                                          </p:spTgt>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17">
                                            <p:graphicEl>
                                              <a:dgm id="{E0CDB873-290A-4765-A2A9-E2ACD9699FE4}"/>
                                            </p:graphicEl>
                                          </p:spTgt>
                                        </p:tgtEl>
                                        <p:attrNameLst>
                                          <p:attrName>style.visibility</p:attrName>
                                        </p:attrNameLst>
                                      </p:cBhvr>
                                      <p:to>
                                        <p:strVal val="visible"/>
                                      </p:to>
                                    </p:set>
                                    <p:animEffect transition="in" filter="wipe(down)">
                                      <p:cBhvr>
                                        <p:cTn id="105" dur="500"/>
                                        <p:tgtEl>
                                          <p:spTgt spid="117">
                                            <p:graphicEl>
                                              <a:dgm id="{E0CDB873-290A-4765-A2A9-E2ACD9699FE4}"/>
                                            </p:graphicEl>
                                          </p:spTgt>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17">
                                            <p:graphicEl>
                                              <a:dgm id="{C60AF128-D8CE-4D5B-BA3D-06E4DA3EFABE}"/>
                                            </p:graphicEl>
                                          </p:spTgt>
                                        </p:tgtEl>
                                        <p:attrNameLst>
                                          <p:attrName>style.visibility</p:attrName>
                                        </p:attrNameLst>
                                      </p:cBhvr>
                                      <p:to>
                                        <p:strVal val="visible"/>
                                      </p:to>
                                    </p:set>
                                    <p:animEffect transition="in" filter="wipe(down)">
                                      <p:cBhvr>
                                        <p:cTn id="108" dur="500"/>
                                        <p:tgtEl>
                                          <p:spTgt spid="117">
                                            <p:graphicEl>
                                              <a:dgm id="{C60AF128-D8CE-4D5B-BA3D-06E4DA3EFABE}"/>
                                            </p:graphic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117">
                                            <p:graphicEl>
                                              <a:dgm id="{7BD8A46A-FC00-45CB-AFB1-ECC241CC6211}"/>
                                            </p:graphicEl>
                                          </p:spTgt>
                                        </p:tgtEl>
                                        <p:attrNameLst>
                                          <p:attrName>style.visibility</p:attrName>
                                        </p:attrNameLst>
                                      </p:cBhvr>
                                      <p:to>
                                        <p:strVal val="visible"/>
                                      </p:to>
                                    </p:set>
                                    <p:animEffect transition="in" filter="wipe(down)">
                                      <p:cBhvr>
                                        <p:cTn id="113" dur="500"/>
                                        <p:tgtEl>
                                          <p:spTgt spid="117">
                                            <p:graphicEl>
                                              <a:dgm id="{7BD8A46A-FC00-45CB-AFB1-ECC241CC62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7"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87">
            <a:extLst>
              <a:ext uri="{FF2B5EF4-FFF2-40B4-BE49-F238E27FC236}">
                <a16:creationId xmlns:a16="http://schemas.microsoft.com/office/drawing/2014/main" id="{095E159E-93CC-4F4E-854F-A73189132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5987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92B966-2083-482A-AE0B-C5362E8E60A4}"/>
              </a:ext>
            </a:extLst>
          </p:cNvPr>
          <p:cNvSpPr>
            <a:spLocks noGrp="1"/>
          </p:cNvSpPr>
          <p:nvPr>
            <p:ph type="title"/>
          </p:nvPr>
        </p:nvSpPr>
        <p:spPr>
          <a:xfrm>
            <a:off x="1166648" y="679927"/>
            <a:ext cx="5064470" cy="2270664"/>
          </a:xfrm>
        </p:spPr>
        <p:txBody>
          <a:bodyPr>
            <a:normAutofit/>
          </a:bodyPr>
          <a:lstStyle/>
          <a:p>
            <a:r>
              <a:rPr lang="en-GB" dirty="0"/>
              <a:t>Are bots something new?</a:t>
            </a:r>
          </a:p>
        </p:txBody>
      </p:sp>
      <p:sp>
        <p:nvSpPr>
          <p:cNvPr id="92" name="Rectangle 91">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8224D79E-4C7E-4A03-BC98-C11627ED47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95" name="Rectangle 64">
              <a:extLst>
                <a:ext uri="{FF2B5EF4-FFF2-40B4-BE49-F238E27FC236}">
                  <a16:creationId xmlns:a16="http://schemas.microsoft.com/office/drawing/2014/main" id="{84226CB9-AAE1-46B6-9936-1C5F16126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8D742D28-AF83-4049-B1E5-3B8C63FC7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4">
              <a:extLst>
                <a:ext uri="{FF2B5EF4-FFF2-40B4-BE49-F238E27FC236}">
                  <a16:creationId xmlns:a16="http://schemas.microsoft.com/office/drawing/2014/main" id="{92B66613-362C-4881-A297-73A6D9862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C095AE55-BD70-4677-8988-688DFA3A5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53FC3E90-8A63-4152-92ED-8196DCBEB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6">
              <a:extLst>
                <a:ext uri="{FF2B5EF4-FFF2-40B4-BE49-F238E27FC236}">
                  <a16:creationId xmlns:a16="http://schemas.microsoft.com/office/drawing/2014/main" id="{09E194FA-170D-410B-980F-656A0C00D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64">
              <a:extLst>
                <a:ext uri="{FF2B5EF4-FFF2-40B4-BE49-F238E27FC236}">
                  <a16:creationId xmlns:a16="http://schemas.microsoft.com/office/drawing/2014/main" id="{6C46A6E9-2503-4458-B643-A704F1D4B9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66">
              <a:extLst>
                <a:ext uri="{FF2B5EF4-FFF2-40B4-BE49-F238E27FC236}">
                  <a16:creationId xmlns:a16="http://schemas.microsoft.com/office/drawing/2014/main" id="{90039F9D-222F-4D8E-B502-543BEEFCFC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64">
              <a:extLst>
                <a:ext uri="{FF2B5EF4-FFF2-40B4-BE49-F238E27FC236}">
                  <a16:creationId xmlns:a16="http://schemas.microsoft.com/office/drawing/2014/main" id="{1543C8F8-F06A-4F56-A1C8-380B309B9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66">
              <a:extLst>
                <a:ext uri="{FF2B5EF4-FFF2-40B4-BE49-F238E27FC236}">
                  <a16:creationId xmlns:a16="http://schemas.microsoft.com/office/drawing/2014/main" id="{6E87739D-1D42-42FA-9790-B7DF61CBF1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64">
              <a:extLst>
                <a:ext uri="{FF2B5EF4-FFF2-40B4-BE49-F238E27FC236}">
                  <a16:creationId xmlns:a16="http://schemas.microsoft.com/office/drawing/2014/main" id="{05029ACE-6799-4197-873B-B5F61B9655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6">
              <a:extLst>
                <a:ext uri="{FF2B5EF4-FFF2-40B4-BE49-F238E27FC236}">
                  <a16:creationId xmlns:a16="http://schemas.microsoft.com/office/drawing/2014/main" id="{D9A3E88D-C7C3-4426-8069-D642CD117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64">
              <a:extLst>
                <a:ext uri="{FF2B5EF4-FFF2-40B4-BE49-F238E27FC236}">
                  <a16:creationId xmlns:a16="http://schemas.microsoft.com/office/drawing/2014/main" id="{2125D27B-B124-4B5D-9CC1-169BF2A99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66">
              <a:extLst>
                <a:ext uri="{FF2B5EF4-FFF2-40B4-BE49-F238E27FC236}">
                  <a16:creationId xmlns:a16="http://schemas.microsoft.com/office/drawing/2014/main" id="{E087664C-11B9-4631-ABF5-940AE79E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64">
              <a:extLst>
                <a:ext uri="{FF2B5EF4-FFF2-40B4-BE49-F238E27FC236}">
                  <a16:creationId xmlns:a16="http://schemas.microsoft.com/office/drawing/2014/main" id="{C6EE431E-21F6-422E-94B7-5CD5980E49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66">
              <a:extLst>
                <a:ext uri="{FF2B5EF4-FFF2-40B4-BE49-F238E27FC236}">
                  <a16:creationId xmlns:a16="http://schemas.microsoft.com/office/drawing/2014/main" id="{D7A3CEC9-DFB6-43FE-9CC5-DDA19B5A3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4">
              <a:extLst>
                <a:ext uri="{FF2B5EF4-FFF2-40B4-BE49-F238E27FC236}">
                  <a16:creationId xmlns:a16="http://schemas.microsoft.com/office/drawing/2014/main" id="{C79ADC73-1C5F-4F12-A3A1-C0BCE82A2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66">
              <a:extLst>
                <a:ext uri="{FF2B5EF4-FFF2-40B4-BE49-F238E27FC236}">
                  <a16:creationId xmlns:a16="http://schemas.microsoft.com/office/drawing/2014/main" id="{C20130EC-78F4-42AA-9E20-2D0F481F5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64">
              <a:extLst>
                <a:ext uri="{FF2B5EF4-FFF2-40B4-BE49-F238E27FC236}">
                  <a16:creationId xmlns:a16="http://schemas.microsoft.com/office/drawing/2014/main" id="{6353D739-20D4-4D5A-9A57-707C5AD88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6">
              <a:extLst>
                <a:ext uri="{FF2B5EF4-FFF2-40B4-BE49-F238E27FC236}">
                  <a16:creationId xmlns:a16="http://schemas.microsoft.com/office/drawing/2014/main" id="{348A8E3F-A128-4F3D-926C-77185809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close up of a persons face&#10;&#10;Description generated with high confidence">
            <a:extLst>
              <a:ext uri="{FF2B5EF4-FFF2-40B4-BE49-F238E27FC236}">
                <a16:creationId xmlns:a16="http://schemas.microsoft.com/office/drawing/2014/main" id="{59E1A321-DFD4-44F2-94B5-89F3363E1EE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3175" r="-3" b="18922"/>
          <a:stretch/>
        </p:blipFill>
        <p:spPr>
          <a:xfrm>
            <a:off x="6606643" y="10"/>
            <a:ext cx="5585357" cy="3233973"/>
          </a:xfrm>
          <a:prstGeom prst="rect">
            <a:avLst/>
          </a:prstGeom>
        </p:spPr>
      </p:pic>
      <p:sp>
        <p:nvSpPr>
          <p:cNvPr id="116" name="Rectangle 115">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2"/>
            <a:ext cx="606972" cy="3624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4" name="Content Placeholder 2">
            <a:extLst>
              <a:ext uri="{FF2B5EF4-FFF2-40B4-BE49-F238E27FC236}">
                <a16:creationId xmlns:a16="http://schemas.microsoft.com/office/drawing/2014/main" id="{CA901D82-6AD0-499B-A494-C38138B50F44}"/>
              </a:ext>
            </a:extLst>
          </p:cNvPr>
          <p:cNvGraphicFramePr/>
          <p:nvPr>
            <p:extLst>
              <p:ext uri="{D42A27DB-BD31-4B8C-83A1-F6EECF244321}">
                <p14:modId xmlns:p14="http://schemas.microsoft.com/office/powerpoint/2010/main" val="792401276"/>
              </p:ext>
            </p:extLst>
          </p:nvPr>
        </p:nvGraphicFramePr>
        <p:xfrm>
          <a:off x="1166649" y="3540334"/>
          <a:ext cx="10350062" cy="30260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9688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4">
                                            <p:graphicEl>
                                              <a:dgm id="{08729CB7-979C-41A8-B83C-80CCE9C45F27}"/>
                                            </p:graphicEl>
                                          </p:spTgt>
                                        </p:tgtEl>
                                        <p:attrNameLst>
                                          <p:attrName>style.visibility</p:attrName>
                                        </p:attrNameLst>
                                      </p:cBhvr>
                                      <p:to>
                                        <p:strVal val="visible"/>
                                      </p:to>
                                    </p:set>
                                    <p:animEffect transition="in" filter="wipe(down)">
                                      <p:cBhvr>
                                        <p:cTn id="7" dur="500"/>
                                        <p:tgtEl>
                                          <p:spTgt spid="214">
                                            <p:graphicEl>
                                              <a:dgm id="{08729CB7-979C-41A8-B83C-80CCE9C45F27}"/>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4">
                                            <p:graphicEl>
                                              <a:dgm id="{F22288A1-1E20-4767-AAE9-01807D1ECEFF}"/>
                                            </p:graphicEl>
                                          </p:spTgt>
                                        </p:tgtEl>
                                        <p:attrNameLst>
                                          <p:attrName>style.visibility</p:attrName>
                                        </p:attrNameLst>
                                      </p:cBhvr>
                                      <p:to>
                                        <p:strVal val="visible"/>
                                      </p:to>
                                    </p:set>
                                    <p:animEffect transition="in" filter="wipe(down)">
                                      <p:cBhvr>
                                        <p:cTn id="10" dur="500"/>
                                        <p:tgtEl>
                                          <p:spTgt spid="214">
                                            <p:graphicEl>
                                              <a:dgm id="{F22288A1-1E20-4767-AAE9-01807D1ECEFF}"/>
                                            </p:graphic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4">
                                            <p:graphicEl>
                                              <a:dgm id="{BFADB9AA-A278-4510-8D2D-D06B74A25FDD}"/>
                                            </p:graphicEl>
                                          </p:spTgt>
                                        </p:tgtEl>
                                        <p:attrNameLst>
                                          <p:attrName>style.visibility</p:attrName>
                                        </p:attrNameLst>
                                      </p:cBhvr>
                                      <p:to>
                                        <p:strVal val="visible"/>
                                      </p:to>
                                    </p:set>
                                    <p:animEffect transition="in" filter="wipe(down)">
                                      <p:cBhvr>
                                        <p:cTn id="13" dur="500"/>
                                        <p:tgtEl>
                                          <p:spTgt spid="214">
                                            <p:graphicEl>
                                              <a:dgm id="{BFADB9AA-A278-4510-8D2D-D06B74A25FDD}"/>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4">
                                            <p:graphicEl>
                                              <a:dgm id="{BD05DAAE-96DF-4776-99DF-6F5385115723}"/>
                                            </p:graphicEl>
                                          </p:spTgt>
                                        </p:tgtEl>
                                        <p:attrNameLst>
                                          <p:attrName>style.visibility</p:attrName>
                                        </p:attrNameLst>
                                      </p:cBhvr>
                                      <p:to>
                                        <p:strVal val="visible"/>
                                      </p:to>
                                    </p:set>
                                    <p:animEffect transition="in" filter="wipe(down)">
                                      <p:cBhvr>
                                        <p:cTn id="18" dur="500"/>
                                        <p:tgtEl>
                                          <p:spTgt spid="214">
                                            <p:graphicEl>
                                              <a:dgm id="{BD05DAAE-96DF-4776-99DF-6F538511572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4">
                                            <p:graphicEl>
                                              <a:dgm id="{3FB173FF-2CA5-4E2F-98A2-5B04B4EA2915}"/>
                                            </p:graphicEl>
                                          </p:spTgt>
                                        </p:tgtEl>
                                        <p:attrNameLst>
                                          <p:attrName>style.visibility</p:attrName>
                                        </p:attrNameLst>
                                      </p:cBhvr>
                                      <p:to>
                                        <p:strVal val="visible"/>
                                      </p:to>
                                    </p:set>
                                    <p:animEffect transition="in" filter="wipe(down)">
                                      <p:cBhvr>
                                        <p:cTn id="23" dur="500"/>
                                        <p:tgtEl>
                                          <p:spTgt spid="214">
                                            <p:graphicEl>
                                              <a:dgm id="{3FB173FF-2CA5-4E2F-98A2-5B04B4EA2915}"/>
                                            </p:graphic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14">
                                            <p:graphicEl>
                                              <a:dgm id="{CC443742-2023-4E80-95A6-EC48F29D0A67}"/>
                                            </p:graphicEl>
                                          </p:spTgt>
                                        </p:tgtEl>
                                        <p:attrNameLst>
                                          <p:attrName>style.visibility</p:attrName>
                                        </p:attrNameLst>
                                      </p:cBhvr>
                                      <p:to>
                                        <p:strVal val="visible"/>
                                      </p:to>
                                    </p:set>
                                    <p:animEffect transition="in" filter="wipe(down)">
                                      <p:cBhvr>
                                        <p:cTn id="26" dur="500"/>
                                        <p:tgtEl>
                                          <p:spTgt spid="214">
                                            <p:graphicEl>
                                              <a:dgm id="{CC443742-2023-4E80-95A6-EC48F29D0A67}"/>
                                            </p:graphic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14">
                                            <p:graphicEl>
                                              <a:dgm id="{BA787AC0-0CDA-40F8-9AF6-B97CCEEF3DFC}"/>
                                            </p:graphicEl>
                                          </p:spTgt>
                                        </p:tgtEl>
                                        <p:attrNameLst>
                                          <p:attrName>style.visibility</p:attrName>
                                        </p:attrNameLst>
                                      </p:cBhvr>
                                      <p:to>
                                        <p:strVal val="visible"/>
                                      </p:to>
                                    </p:set>
                                    <p:animEffect transition="in" filter="wipe(down)">
                                      <p:cBhvr>
                                        <p:cTn id="29" dur="500"/>
                                        <p:tgtEl>
                                          <p:spTgt spid="214">
                                            <p:graphicEl>
                                              <a:dgm id="{BA787AC0-0CDA-40F8-9AF6-B97CCEEF3DFC}"/>
                                            </p:graphic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14">
                                            <p:graphicEl>
                                              <a:dgm id="{A027A980-6CD0-493C-A602-FFB42DE45DFC}"/>
                                            </p:graphicEl>
                                          </p:spTgt>
                                        </p:tgtEl>
                                        <p:attrNameLst>
                                          <p:attrName>style.visibility</p:attrName>
                                        </p:attrNameLst>
                                      </p:cBhvr>
                                      <p:to>
                                        <p:strVal val="visible"/>
                                      </p:to>
                                    </p:set>
                                    <p:animEffect transition="in" filter="wipe(down)">
                                      <p:cBhvr>
                                        <p:cTn id="32" dur="500"/>
                                        <p:tgtEl>
                                          <p:spTgt spid="214">
                                            <p:graphicEl>
                                              <a:dgm id="{A027A980-6CD0-493C-A602-FFB42DE45DF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4">
                                            <p:graphicEl>
                                              <a:dgm id="{210DA723-4E32-414A-A962-C09FC07ECAD3}"/>
                                            </p:graphicEl>
                                          </p:spTgt>
                                        </p:tgtEl>
                                        <p:attrNameLst>
                                          <p:attrName>style.visibility</p:attrName>
                                        </p:attrNameLst>
                                      </p:cBhvr>
                                      <p:to>
                                        <p:strVal val="visible"/>
                                      </p:to>
                                    </p:set>
                                    <p:animEffect transition="in" filter="wipe(down)">
                                      <p:cBhvr>
                                        <p:cTn id="37" dur="500"/>
                                        <p:tgtEl>
                                          <p:spTgt spid="214">
                                            <p:graphicEl>
                                              <a:dgm id="{210DA723-4E32-414A-A962-C09FC07ECAD3}"/>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14">
                                            <p:graphicEl>
                                              <a:dgm id="{3A0D69FE-171E-4A3E-9C29-39B55DD52583}"/>
                                            </p:graphicEl>
                                          </p:spTgt>
                                        </p:tgtEl>
                                        <p:attrNameLst>
                                          <p:attrName>style.visibility</p:attrName>
                                        </p:attrNameLst>
                                      </p:cBhvr>
                                      <p:to>
                                        <p:strVal val="visible"/>
                                      </p:to>
                                    </p:set>
                                    <p:animEffect transition="in" filter="wipe(down)">
                                      <p:cBhvr>
                                        <p:cTn id="42" dur="500"/>
                                        <p:tgtEl>
                                          <p:spTgt spid="214">
                                            <p:graphicEl>
                                              <a:dgm id="{3A0D69FE-171E-4A3E-9C29-39B55DD52583}"/>
                                            </p:graphic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14">
                                            <p:graphicEl>
                                              <a:dgm id="{884F8F2E-7C7E-4E7D-B57D-2237988C4ED6}"/>
                                            </p:graphicEl>
                                          </p:spTgt>
                                        </p:tgtEl>
                                        <p:attrNameLst>
                                          <p:attrName>style.visibility</p:attrName>
                                        </p:attrNameLst>
                                      </p:cBhvr>
                                      <p:to>
                                        <p:strVal val="visible"/>
                                      </p:to>
                                    </p:set>
                                    <p:animEffect transition="in" filter="wipe(down)">
                                      <p:cBhvr>
                                        <p:cTn id="45" dur="500"/>
                                        <p:tgtEl>
                                          <p:spTgt spid="214">
                                            <p:graphicEl>
                                              <a:dgm id="{884F8F2E-7C7E-4E7D-B57D-2237988C4ED6}"/>
                                            </p:graphicEl>
                                          </p:spTgt>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14">
                                            <p:graphicEl>
                                              <a:dgm id="{C4F33288-E741-4E55-9BC0-DB2F1B8B6527}"/>
                                            </p:graphicEl>
                                          </p:spTgt>
                                        </p:tgtEl>
                                        <p:attrNameLst>
                                          <p:attrName>style.visibility</p:attrName>
                                        </p:attrNameLst>
                                      </p:cBhvr>
                                      <p:to>
                                        <p:strVal val="visible"/>
                                      </p:to>
                                    </p:set>
                                    <p:animEffect transition="in" filter="wipe(down)">
                                      <p:cBhvr>
                                        <p:cTn id="48" dur="500"/>
                                        <p:tgtEl>
                                          <p:spTgt spid="214">
                                            <p:graphicEl>
                                              <a:dgm id="{C4F33288-E741-4E55-9BC0-DB2F1B8B6527}"/>
                                            </p:graphicEl>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14">
                                            <p:graphicEl>
                                              <a:dgm id="{C0FFFE36-4B81-4BC1-A3AB-1D01287241CF}"/>
                                            </p:graphicEl>
                                          </p:spTgt>
                                        </p:tgtEl>
                                        <p:attrNameLst>
                                          <p:attrName>style.visibility</p:attrName>
                                        </p:attrNameLst>
                                      </p:cBhvr>
                                      <p:to>
                                        <p:strVal val="visible"/>
                                      </p:to>
                                    </p:set>
                                    <p:animEffect transition="in" filter="wipe(down)">
                                      <p:cBhvr>
                                        <p:cTn id="51" dur="500"/>
                                        <p:tgtEl>
                                          <p:spTgt spid="214">
                                            <p:graphicEl>
                                              <a:dgm id="{C0FFFE36-4B81-4BC1-A3AB-1D01287241CF}"/>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14">
                                            <p:graphicEl>
                                              <a:dgm id="{A0855560-89C6-4007-9641-A87BAF2DF2E8}"/>
                                            </p:graphicEl>
                                          </p:spTgt>
                                        </p:tgtEl>
                                        <p:attrNameLst>
                                          <p:attrName>style.visibility</p:attrName>
                                        </p:attrNameLst>
                                      </p:cBhvr>
                                      <p:to>
                                        <p:strVal val="visible"/>
                                      </p:to>
                                    </p:set>
                                    <p:animEffect transition="in" filter="wipe(down)">
                                      <p:cBhvr>
                                        <p:cTn id="56" dur="500"/>
                                        <p:tgtEl>
                                          <p:spTgt spid="214">
                                            <p:graphicEl>
                                              <a:dgm id="{A0855560-89C6-4007-9641-A87BAF2DF2E8}"/>
                                            </p:graphic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14">
                                            <p:graphicEl>
                                              <a:dgm id="{AADE3D3A-45E6-4CF0-803D-8742A33F2E8D}"/>
                                            </p:graphicEl>
                                          </p:spTgt>
                                        </p:tgtEl>
                                        <p:attrNameLst>
                                          <p:attrName>style.visibility</p:attrName>
                                        </p:attrNameLst>
                                      </p:cBhvr>
                                      <p:to>
                                        <p:strVal val="visible"/>
                                      </p:to>
                                    </p:set>
                                    <p:animEffect transition="in" filter="wipe(down)">
                                      <p:cBhvr>
                                        <p:cTn id="61" dur="500"/>
                                        <p:tgtEl>
                                          <p:spTgt spid="214">
                                            <p:graphicEl>
                                              <a:dgm id="{AADE3D3A-45E6-4CF0-803D-8742A33F2E8D}"/>
                                            </p:graphicEl>
                                          </p:spTgt>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14">
                                            <p:graphicEl>
                                              <a:dgm id="{116A7334-6CD8-4879-A914-B60EBA0F3803}"/>
                                            </p:graphicEl>
                                          </p:spTgt>
                                        </p:tgtEl>
                                        <p:attrNameLst>
                                          <p:attrName>style.visibility</p:attrName>
                                        </p:attrNameLst>
                                      </p:cBhvr>
                                      <p:to>
                                        <p:strVal val="visible"/>
                                      </p:to>
                                    </p:set>
                                    <p:animEffect transition="in" filter="wipe(down)">
                                      <p:cBhvr>
                                        <p:cTn id="64" dur="500"/>
                                        <p:tgtEl>
                                          <p:spTgt spid="214">
                                            <p:graphicEl>
                                              <a:dgm id="{116A7334-6CD8-4879-A914-B60EBA0F3803}"/>
                                            </p:graphicEl>
                                          </p:spTgt>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14">
                                            <p:graphicEl>
                                              <a:dgm id="{0CC2858A-C0ED-4AAE-AEF9-A1EB8B519130}"/>
                                            </p:graphicEl>
                                          </p:spTgt>
                                        </p:tgtEl>
                                        <p:attrNameLst>
                                          <p:attrName>style.visibility</p:attrName>
                                        </p:attrNameLst>
                                      </p:cBhvr>
                                      <p:to>
                                        <p:strVal val="visible"/>
                                      </p:to>
                                    </p:set>
                                    <p:animEffect transition="in" filter="wipe(down)">
                                      <p:cBhvr>
                                        <p:cTn id="67" dur="500"/>
                                        <p:tgtEl>
                                          <p:spTgt spid="214">
                                            <p:graphicEl>
                                              <a:dgm id="{0CC2858A-C0ED-4AAE-AEF9-A1EB8B519130}"/>
                                            </p:graphicEl>
                                          </p:spTgt>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14">
                                            <p:graphicEl>
                                              <a:dgm id="{F607F658-E0E8-4544-AC4C-75A0D8E822A5}"/>
                                            </p:graphicEl>
                                          </p:spTgt>
                                        </p:tgtEl>
                                        <p:attrNameLst>
                                          <p:attrName>style.visibility</p:attrName>
                                        </p:attrNameLst>
                                      </p:cBhvr>
                                      <p:to>
                                        <p:strVal val="visible"/>
                                      </p:to>
                                    </p:set>
                                    <p:animEffect transition="in" filter="wipe(down)">
                                      <p:cBhvr>
                                        <p:cTn id="70" dur="500"/>
                                        <p:tgtEl>
                                          <p:spTgt spid="214">
                                            <p:graphicEl>
                                              <a:dgm id="{F607F658-E0E8-4544-AC4C-75A0D8E822A5}"/>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14">
                                            <p:graphicEl>
                                              <a:dgm id="{8A4330ED-D4FE-4A64-B35E-3891693A9FD9}"/>
                                            </p:graphicEl>
                                          </p:spTgt>
                                        </p:tgtEl>
                                        <p:attrNameLst>
                                          <p:attrName>style.visibility</p:attrName>
                                        </p:attrNameLst>
                                      </p:cBhvr>
                                      <p:to>
                                        <p:strVal val="visible"/>
                                      </p:to>
                                    </p:set>
                                    <p:animEffect transition="in" filter="wipe(down)">
                                      <p:cBhvr>
                                        <p:cTn id="75" dur="500"/>
                                        <p:tgtEl>
                                          <p:spTgt spid="214">
                                            <p:graphicEl>
                                              <a:dgm id="{8A4330ED-D4FE-4A64-B35E-3891693A9FD9}"/>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14">
                                            <p:graphicEl>
                                              <a:dgm id="{F7846469-8FE2-487C-924D-B1E375A1213A}"/>
                                            </p:graphicEl>
                                          </p:spTgt>
                                        </p:tgtEl>
                                        <p:attrNameLst>
                                          <p:attrName>style.visibility</p:attrName>
                                        </p:attrNameLst>
                                      </p:cBhvr>
                                      <p:to>
                                        <p:strVal val="visible"/>
                                      </p:to>
                                    </p:set>
                                    <p:animEffect transition="in" filter="wipe(down)">
                                      <p:cBhvr>
                                        <p:cTn id="80" dur="500"/>
                                        <p:tgtEl>
                                          <p:spTgt spid="214">
                                            <p:graphicEl>
                                              <a:dgm id="{F7846469-8FE2-487C-924D-B1E375A1213A}"/>
                                            </p:graphicEl>
                                          </p:spTgt>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14">
                                            <p:graphicEl>
                                              <a:dgm id="{AD1AE379-34D8-48EA-AEC6-32944BB260AC}"/>
                                            </p:graphicEl>
                                          </p:spTgt>
                                        </p:tgtEl>
                                        <p:attrNameLst>
                                          <p:attrName>style.visibility</p:attrName>
                                        </p:attrNameLst>
                                      </p:cBhvr>
                                      <p:to>
                                        <p:strVal val="visible"/>
                                      </p:to>
                                    </p:set>
                                    <p:animEffect transition="in" filter="wipe(down)">
                                      <p:cBhvr>
                                        <p:cTn id="83" dur="500"/>
                                        <p:tgtEl>
                                          <p:spTgt spid="214">
                                            <p:graphicEl>
                                              <a:dgm id="{AD1AE379-34D8-48EA-AEC6-32944BB260AC}"/>
                                            </p:graphicEl>
                                          </p:spTgt>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14">
                                            <p:graphicEl>
                                              <a:dgm id="{14C997D1-D241-4F8D-AB6E-65BD14744DBA}"/>
                                            </p:graphicEl>
                                          </p:spTgt>
                                        </p:tgtEl>
                                        <p:attrNameLst>
                                          <p:attrName>style.visibility</p:attrName>
                                        </p:attrNameLst>
                                      </p:cBhvr>
                                      <p:to>
                                        <p:strVal val="visible"/>
                                      </p:to>
                                    </p:set>
                                    <p:animEffect transition="in" filter="wipe(down)">
                                      <p:cBhvr>
                                        <p:cTn id="86" dur="500"/>
                                        <p:tgtEl>
                                          <p:spTgt spid="214">
                                            <p:graphicEl>
                                              <a:dgm id="{14C997D1-D241-4F8D-AB6E-65BD14744DBA}"/>
                                            </p:graphicEl>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14">
                                            <p:graphicEl>
                                              <a:dgm id="{969CC507-56AC-4CC2-BB23-78FD3FB6B668}"/>
                                            </p:graphicEl>
                                          </p:spTgt>
                                        </p:tgtEl>
                                        <p:attrNameLst>
                                          <p:attrName>style.visibility</p:attrName>
                                        </p:attrNameLst>
                                      </p:cBhvr>
                                      <p:to>
                                        <p:strVal val="visible"/>
                                      </p:to>
                                    </p:set>
                                    <p:animEffect transition="in" filter="wipe(down)">
                                      <p:cBhvr>
                                        <p:cTn id="89" dur="500"/>
                                        <p:tgtEl>
                                          <p:spTgt spid="214">
                                            <p:graphicEl>
                                              <a:dgm id="{969CC507-56AC-4CC2-BB23-78FD3FB6B668}"/>
                                            </p:graphicEl>
                                          </p:spTgt>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214">
                                            <p:graphicEl>
                                              <a:dgm id="{BBFF661A-1ACD-4F4B-9458-47970D24CD98}"/>
                                            </p:graphicEl>
                                          </p:spTgt>
                                        </p:tgtEl>
                                        <p:attrNameLst>
                                          <p:attrName>style.visibility</p:attrName>
                                        </p:attrNameLst>
                                      </p:cBhvr>
                                      <p:to>
                                        <p:strVal val="visible"/>
                                      </p:to>
                                    </p:set>
                                    <p:animEffect transition="in" filter="wipe(down)">
                                      <p:cBhvr>
                                        <p:cTn id="94" dur="500"/>
                                        <p:tgtEl>
                                          <p:spTgt spid="214">
                                            <p:graphicEl>
                                              <a:dgm id="{BBFF661A-1ACD-4F4B-9458-47970D24CD98}"/>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214">
                                            <p:graphicEl>
                                              <a:dgm id="{C7A9737F-50BF-4A65-8C32-C0D81F45AF59}"/>
                                            </p:graphicEl>
                                          </p:spTgt>
                                        </p:tgtEl>
                                        <p:attrNameLst>
                                          <p:attrName>style.visibility</p:attrName>
                                        </p:attrNameLst>
                                      </p:cBhvr>
                                      <p:to>
                                        <p:strVal val="visible"/>
                                      </p:to>
                                    </p:set>
                                    <p:animEffect transition="in" filter="wipe(down)">
                                      <p:cBhvr>
                                        <p:cTn id="99" dur="500"/>
                                        <p:tgtEl>
                                          <p:spTgt spid="214">
                                            <p:graphicEl>
                                              <a:dgm id="{C7A9737F-50BF-4A65-8C32-C0D81F45AF59}"/>
                                            </p:graphicEl>
                                          </p:spTgt>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14">
                                            <p:graphicEl>
                                              <a:dgm id="{6F11BE87-7E21-48B5-9A9C-F465C2A19E3B}"/>
                                            </p:graphicEl>
                                          </p:spTgt>
                                        </p:tgtEl>
                                        <p:attrNameLst>
                                          <p:attrName>style.visibility</p:attrName>
                                        </p:attrNameLst>
                                      </p:cBhvr>
                                      <p:to>
                                        <p:strVal val="visible"/>
                                      </p:to>
                                    </p:set>
                                    <p:animEffect transition="in" filter="wipe(down)">
                                      <p:cBhvr>
                                        <p:cTn id="102" dur="500"/>
                                        <p:tgtEl>
                                          <p:spTgt spid="214">
                                            <p:graphicEl>
                                              <a:dgm id="{6F11BE87-7E21-48B5-9A9C-F465C2A19E3B}"/>
                                            </p:graphicEl>
                                          </p:spTgt>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214">
                                            <p:graphicEl>
                                              <a:dgm id="{57AD671D-18F7-493E-94BB-F9A206B14C6E}"/>
                                            </p:graphicEl>
                                          </p:spTgt>
                                        </p:tgtEl>
                                        <p:attrNameLst>
                                          <p:attrName>style.visibility</p:attrName>
                                        </p:attrNameLst>
                                      </p:cBhvr>
                                      <p:to>
                                        <p:strVal val="visible"/>
                                      </p:to>
                                    </p:set>
                                    <p:animEffect transition="in" filter="wipe(down)">
                                      <p:cBhvr>
                                        <p:cTn id="105" dur="500"/>
                                        <p:tgtEl>
                                          <p:spTgt spid="214">
                                            <p:graphicEl>
                                              <a:dgm id="{57AD671D-18F7-493E-94BB-F9A206B14C6E}"/>
                                            </p:graphicEl>
                                          </p:spTgt>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214">
                                            <p:graphicEl>
                                              <a:dgm id="{D2A01CF8-75AB-4F7F-8295-AB0F7E131D6E}"/>
                                            </p:graphicEl>
                                          </p:spTgt>
                                        </p:tgtEl>
                                        <p:attrNameLst>
                                          <p:attrName>style.visibility</p:attrName>
                                        </p:attrNameLst>
                                      </p:cBhvr>
                                      <p:to>
                                        <p:strVal val="visible"/>
                                      </p:to>
                                    </p:set>
                                    <p:animEffect transition="in" filter="wipe(down)">
                                      <p:cBhvr>
                                        <p:cTn id="108" dur="500"/>
                                        <p:tgtEl>
                                          <p:spTgt spid="214">
                                            <p:graphicEl>
                                              <a:dgm id="{D2A01CF8-75AB-4F7F-8295-AB0F7E131D6E}"/>
                                            </p:graphicEl>
                                          </p:spTgt>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214">
                                            <p:graphicEl>
                                              <a:dgm id="{A77DCC45-4E91-4BC3-8F08-8785A4BC22AA}"/>
                                            </p:graphicEl>
                                          </p:spTgt>
                                        </p:tgtEl>
                                        <p:attrNameLst>
                                          <p:attrName>style.visibility</p:attrName>
                                        </p:attrNameLst>
                                      </p:cBhvr>
                                      <p:to>
                                        <p:strVal val="visible"/>
                                      </p:to>
                                    </p:set>
                                    <p:animEffect transition="in" filter="wipe(down)">
                                      <p:cBhvr>
                                        <p:cTn id="113" dur="500"/>
                                        <p:tgtEl>
                                          <p:spTgt spid="214">
                                            <p:graphicEl>
                                              <a:dgm id="{A77DCC45-4E91-4BC3-8F08-8785A4BC22AA}"/>
                                            </p:graphicEl>
                                          </p:spTgt>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214">
                                            <p:graphicEl>
                                              <a:dgm id="{BF708309-942E-4C82-852B-B5352E8AF7F2}"/>
                                            </p:graphicEl>
                                          </p:spTgt>
                                        </p:tgtEl>
                                        <p:attrNameLst>
                                          <p:attrName>style.visibility</p:attrName>
                                        </p:attrNameLst>
                                      </p:cBhvr>
                                      <p:to>
                                        <p:strVal val="visible"/>
                                      </p:to>
                                    </p:set>
                                    <p:animEffect transition="in" filter="wipe(down)">
                                      <p:cBhvr>
                                        <p:cTn id="118" dur="500"/>
                                        <p:tgtEl>
                                          <p:spTgt spid="214">
                                            <p:graphicEl>
                                              <a:dgm id="{BF708309-942E-4C82-852B-B5352E8AF7F2}"/>
                                            </p:graphicEl>
                                          </p:spTgt>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14">
                                            <p:graphicEl>
                                              <a:dgm id="{1D71196A-3308-45DA-A007-4DCD6FA86C9C}"/>
                                            </p:graphicEl>
                                          </p:spTgt>
                                        </p:tgtEl>
                                        <p:attrNameLst>
                                          <p:attrName>style.visibility</p:attrName>
                                        </p:attrNameLst>
                                      </p:cBhvr>
                                      <p:to>
                                        <p:strVal val="visible"/>
                                      </p:to>
                                    </p:set>
                                    <p:animEffect transition="in" filter="wipe(down)">
                                      <p:cBhvr>
                                        <p:cTn id="121" dur="500"/>
                                        <p:tgtEl>
                                          <p:spTgt spid="214">
                                            <p:graphicEl>
                                              <a:dgm id="{1D71196A-3308-45DA-A007-4DCD6FA86C9C}"/>
                                            </p:graphicEl>
                                          </p:spTgt>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14">
                                            <p:graphicEl>
                                              <a:dgm id="{07C84DDB-2770-44CF-BB56-BC5CD8A4D052}"/>
                                            </p:graphicEl>
                                          </p:spTgt>
                                        </p:tgtEl>
                                        <p:attrNameLst>
                                          <p:attrName>style.visibility</p:attrName>
                                        </p:attrNameLst>
                                      </p:cBhvr>
                                      <p:to>
                                        <p:strVal val="visible"/>
                                      </p:to>
                                    </p:set>
                                    <p:animEffect transition="in" filter="wipe(down)">
                                      <p:cBhvr>
                                        <p:cTn id="124" dur="500"/>
                                        <p:tgtEl>
                                          <p:spTgt spid="214">
                                            <p:graphicEl>
                                              <a:dgm id="{07C84DDB-2770-44CF-BB56-BC5CD8A4D052}"/>
                                            </p:graphicEl>
                                          </p:spTgt>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214">
                                            <p:graphicEl>
                                              <a:dgm id="{DDECC39D-463F-4C35-BBC8-01A7BCE4E72C}"/>
                                            </p:graphicEl>
                                          </p:spTgt>
                                        </p:tgtEl>
                                        <p:attrNameLst>
                                          <p:attrName>style.visibility</p:attrName>
                                        </p:attrNameLst>
                                      </p:cBhvr>
                                      <p:to>
                                        <p:strVal val="visible"/>
                                      </p:to>
                                    </p:set>
                                    <p:animEffect transition="in" filter="wipe(down)">
                                      <p:cBhvr>
                                        <p:cTn id="127" dur="500"/>
                                        <p:tgtEl>
                                          <p:spTgt spid="214">
                                            <p:graphicEl>
                                              <a:dgm id="{DDECC39D-463F-4C35-BBC8-01A7BCE4E72C}"/>
                                            </p:graphicEl>
                                          </p:spTgt>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214">
                                            <p:graphicEl>
                                              <a:dgm id="{5F517DF8-573B-4235-8DFC-3DBCF1CAACA0}"/>
                                            </p:graphicEl>
                                          </p:spTgt>
                                        </p:tgtEl>
                                        <p:attrNameLst>
                                          <p:attrName>style.visibility</p:attrName>
                                        </p:attrNameLst>
                                      </p:cBhvr>
                                      <p:to>
                                        <p:strVal val="visible"/>
                                      </p:to>
                                    </p:set>
                                    <p:animEffect transition="in" filter="wipe(down)">
                                      <p:cBhvr>
                                        <p:cTn id="132" dur="500"/>
                                        <p:tgtEl>
                                          <p:spTgt spid="214">
                                            <p:graphicEl>
                                              <a:dgm id="{5F517DF8-573B-4235-8DFC-3DBCF1CAACA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8282"/>
            <a:ext cx="12192000" cy="49469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C500E-59F8-4894-A7E6-54A7FF433D0B}"/>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a:solidFill>
                  <a:schemeClr val="bg1"/>
                </a:solidFill>
                <a:latin typeface="+mj-lt"/>
                <a:ea typeface="+mj-ea"/>
                <a:cs typeface="+mj-cs"/>
              </a:rPr>
              <a:t>Conversional AI</a:t>
            </a:r>
          </a:p>
        </p:txBody>
      </p:sp>
      <p:sp>
        <p:nvSpPr>
          <p:cNvPr id="3" name="Content Placeholder 2">
            <a:extLst>
              <a:ext uri="{FF2B5EF4-FFF2-40B4-BE49-F238E27FC236}">
                <a16:creationId xmlns:a16="http://schemas.microsoft.com/office/drawing/2014/main" id="{C94A7A4F-EF34-408D-A33E-0FC5D5ECBB1D}"/>
              </a:ext>
            </a:extLst>
          </p:cNvPr>
          <p:cNvSpPr>
            <a:spLocks noGrp="1"/>
          </p:cNvSpPr>
          <p:nvPr>
            <p:ph idx="1"/>
          </p:nvPr>
        </p:nvSpPr>
        <p:spPr>
          <a:xfrm>
            <a:off x="795338" y="4092320"/>
            <a:ext cx="10601325" cy="1144884"/>
          </a:xfrm>
        </p:spPr>
        <p:txBody>
          <a:bodyPr vert="horz" lIns="91440" tIns="45720" rIns="91440" bIns="45720" rtlCol="0">
            <a:normAutofit/>
          </a:bodyPr>
          <a:lstStyle/>
          <a:p>
            <a:pPr marL="0" indent="0" algn="ctr">
              <a:buNone/>
            </a:pPr>
            <a:r>
              <a:rPr lang="en-US" sz="2400" kern="1200">
                <a:solidFill>
                  <a:schemeClr val="accent1">
                    <a:lumMod val="60000"/>
                    <a:lumOff val="40000"/>
                  </a:schemeClr>
                </a:solidFill>
                <a:latin typeface="+mn-lt"/>
                <a:ea typeface="+mn-ea"/>
                <a:cs typeface="+mn-cs"/>
              </a:rPr>
              <a:t>AI agents participate in conversations with humans</a:t>
            </a:r>
          </a:p>
        </p:txBody>
      </p:sp>
      <p:cxnSp>
        <p:nvCxnSpPr>
          <p:cNvPr id="32" name="Straight Connector 31">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25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9">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04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D9DED99D-FA5F-4960-BFAA-058CA689C444}"/>
              </a:ext>
            </a:extLst>
          </p:cNvPr>
          <p:cNvPicPr>
            <a:picLocks noChangeAspect="1"/>
          </p:cNvPicPr>
          <p:nvPr/>
        </p:nvPicPr>
        <p:blipFill rotWithShape="1">
          <a:blip r:embed="rId2"/>
          <a:srcRect t="7032" r="1" b="8729"/>
          <a:stretch/>
        </p:blipFill>
        <p:spPr>
          <a:xfrm>
            <a:off x="-4243" y="10"/>
            <a:ext cx="12196243" cy="6857990"/>
          </a:xfrm>
          <a:prstGeom prst="rect">
            <a:avLst/>
          </a:prstGeom>
        </p:spPr>
      </p:pic>
      <p:grpSp>
        <p:nvGrpSpPr>
          <p:cNvPr id="36" name="Group 11">
            <a:extLst>
              <a:ext uri="{FF2B5EF4-FFF2-40B4-BE49-F238E27FC236}">
                <a16:creationId xmlns:a16="http://schemas.microsoft.com/office/drawing/2014/main" id="{ABDF8F5F-D119-46D7-B35A-FF6930D5D0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6008" y="5490560"/>
            <a:ext cx="803394" cy="855268"/>
            <a:chOff x="10246841" y="5975889"/>
            <a:chExt cx="1378553" cy="1467564"/>
          </a:xfrm>
        </p:grpSpPr>
        <p:sp>
          <p:nvSpPr>
            <p:cNvPr id="37" name="Rectangle 12">
              <a:extLst>
                <a:ext uri="{FF2B5EF4-FFF2-40B4-BE49-F238E27FC236}">
                  <a16:creationId xmlns:a16="http://schemas.microsoft.com/office/drawing/2014/main" id="{2223129E-6C02-428A-AF00-97CD5D201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246842" y="5975888"/>
              <a:ext cx="1316404" cy="131640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3">
              <a:extLst>
                <a:ext uri="{FF2B5EF4-FFF2-40B4-BE49-F238E27FC236}">
                  <a16:creationId xmlns:a16="http://schemas.microsoft.com/office/drawing/2014/main" id="{53AC01A6-6210-456F-BDA3-E221EF6E7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38860" y="6856918"/>
              <a:ext cx="586534" cy="58653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15">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828180" y="1316432"/>
            <a:ext cx="4225136" cy="4225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Freeform: Shape 17">
            <a:extLst>
              <a:ext uri="{FF2B5EF4-FFF2-40B4-BE49-F238E27FC236}">
                <a16:creationId xmlns:a16="http://schemas.microsoft.com/office/drawing/2014/main" id="{A77100AA-BF68-4139-8224-79EA1F916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274247" y="753374"/>
            <a:ext cx="5353835" cy="5353836"/>
          </a:xfrm>
          <a:custGeom>
            <a:avLst/>
            <a:gdLst>
              <a:gd name="connsiteX0" fmla="*/ 5273742 w 5353835"/>
              <a:gd name="connsiteY0" fmla="*/ 690509 h 5353836"/>
              <a:gd name="connsiteX1" fmla="*/ 5353835 w 5353835"/>
              <a:gd name="connsiteY1" fmla="*/ 770602 h 5353836"/>
              <a:gd name="connsiteX2" fmla="*/ 5353835 w 5353835"/>
              <a:gd name="connsiteY2" fmla="*/ 4854514 h 5353836"/>
              <a:gd name="connsiteX3" fmla="*/ 5273742 w 5353835"/>
              <a:gd name="connsiteY3" fmla="*/ 4934608 h 5353836"/>
              <a:gd name="connsiteX4" fmla="*/ 502667 w 5353835"/>
              <a:gd name="connsiteY4" fmla="*/ 0 h 5353836"/>
              <a:gd name="connsiteX5" fmla="*/ 4583234 w 5353835"/>
              <a:gd name="connsiteY5" fmla="*/ 1 h 5353836"/>
              <a:gd name="connsiteX6" fmla="*/ 4663327 w 5353835"/>
              <a:gd name="connsiteY6" fmla="*/ 80094 h 5353836"/>
              <a:gd name="connsiteX7" fmla="*/ 422574 w 5353835"/>
              <a:gd name="connsiteY7" fmla="*/ 80094 h 5353836"/>
              <a:gd name="connsiteX8" fmla="*/ 0 w 5353835"/>
              <a:gd name="connsiteY8" fmla="*/ 502667 h 5353836"/>
              <a:gd name="connsiteX9" fmla="*/ 80093 w 5353835"/>
              <a:gd name="connsiteY9" fmla="*/ 422574 h 5353836"/>
              <a:gd name="connsiteX10" fmla="*/ 80093 w 5353835"/>
              <a:gd name="connsiteY10" fmla="*/ 5273743 h 5353836"/>
              <a:gd name="connsiteX11" fmla="*/ 4934607 w 5353835"/>
              <a:gd name="connsiteY11" fmla="*/ 5273743 h 5353836"/>
              <a:gd name="connsiteX12" fmla="*/ 4854514 w 5353835"/>
              <a:gd name="connsiteY12" fmla="*/ 5353836 h 5353836"/>
              <a:gd name="connsiteX13" fmla="*/ 0 w 5353835"/>
              <a:gd name="connsiteY13" fmla="*/ 5353836 h 535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6">
                <a:moveTo>
                  <a:pt x="5273742" y="690509"/>
                </a:moveTo>
                <a:lnTo>
                  <a:pt x="5353835" y="770602"/>
                </a:lnTo>
                <a:lnTo>
                  <a:pt x="5353835" y="4854514"/>
                </a:lnTo>
                <a:lnTo>
                  <a:pt x="5273742" y="4934608"/>
                </a:lnTo>
                <a:close/>
                <a:moveTo>
                  <a:pt x="502667" y="0"/>
                </a:moveTo>
                <a:lnTo>
                  <a:pt x="4583234" y="1"/>
                </a:lnTo>
                <a:lnTo>
                  <a:pt x="4663327" y="80094"/>
                </a:lnTo>
                <a:lnTo>
                  <a:pt x="422574" y="80094"/>
                </a:lnTo>
                <a:close/>
                <a:moveTo>
                  <a:pt x="0" y="502667"/>
                </a:moveTo>
                <a:lnTo>
                  <a:pt x="80093" y="422574"/>
                </a:lnTo>
                <a:lnTo>
                  <a:pt x="80093" y="5273743"/>
                </a:lnTo>
                <a:lnTo>
                  <a:pt x="4934607" y="5273743"/>
                </a:lnTo>
                <a:lnTo>
                  <a:pt x="4854514" y="5353836"/>
                </a:lnTo>
                <a:lnTo>
                  <a:pt x="0" y="5353836"/>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D48E7907-182A-46DD-ABBC-1FAA2185B528}"/>
              </a:ext>
            </a:extLst>
          </p:cNvPr>
          <p:cNvSpPr>
            <a:spLocks noGrp="1"/>
          </p:cNvSpPr>
          <p:nvPr>
            <p:ph type="title"/>
          </p:nvPr>
        </p:nvSpPr>
        <p:spPr>
          <a:xfrm>
            <a:off x="6826981" y="2452526"/>
            <a:ext cx="4248318" cy="1952947"/>
          </a:xfrm>
          <a:noFill/>
        </p:spPr>
        <p:txBody>
          <a:bodyPr vert="horz" lIns="91440" tIns="45720" rIns="91440" bIns="45720" rtlCol="0" anchor="ctr">
            <a:normAutofit/>
          </a:bodyPr>
          <a:lstStyle/>
          <a:p>
            <a:pPr algn="ctr"/>
            <a:r>
              <a:rPr lang="en-US" sz="3600"/>
              <a:t>Bot Framework</a:t>
            </a:r>
          </a:p>
        </p:txBody>
      </p:sp>
      <p:grpSp>
        <p:nvGrpSpPr>
          <p:cNvPr id="41" name="Group 19">
            <a:extLst>
              <a:ext uri="{FF2B5EF4-FFF2-40B4-BE49-F238E27FC236}">
                <a16:creationId xmlns:a16="http://schemas.microsoft.com/office/drawing/2014/main" id="{8A9C60AD-F4C2-4B03-8DAE-163F0B32AE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5814" y="-998971"/>
            <a:ext cx="1946803" cy="2536194"/>
            <a:chOff x="10136578" y="-985323"/>
            <a:chExt cx="1946803" cy="2536194"/>
          </a:xfrm>
        </p:grpSpPr>
        <p:sp>
          <p:nvSpPr>
            <p:cNvPr id="42" name="Freeform: Shape 20">
              <a:extLst>
                <a:ext uri="{FF2B5EF4-FFF2-40B4-BE49-F238E27FC236}">
                  <a16:creationId xmlns:a16="http://schemas.microsoft.com/office/drawing/2014/main" id="{C916F10D-FCDE-46BA-8978-8EE1228D7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951582" y="-621194"/>
              <a:ext cx="2495927" cy="1767670"/>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1">
              <a:extLst>
                <a:ext uri="{FF2B5EF4-FFF2-40B4-BE49-F238E27FC236}">
                  <a16:creationId xmlns:a16="http://schemas.microsoft.com/office/drawing/2014/main" id="{A5536437-C633-43E7-9209-A68E4E7F1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0136578" y="419910"/>
              <a:ext cx="1130961" cy="113096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23">
            <a:extLst>
              <a:ext uri="{FF2B5EF4-FFF2-40B4-BE49-F238E27FC236}">
                <a16:creationId xmlns:a16="http://schemas.microsoft.com/office/drawing/2014/main" id="{989D8280-A836-4962-94D3-CEAE4E0B1B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69300" y="6047150"/>
            <a:ext cx="1636826" cy="818414"/>
            <a:chOff x="8085870" y="5837885"/>
            <a:chExt cx="2055357" cy="1027679"/>
          </a:xfrm>
        </p:grpSpPr>
        <p:sp>
          <p:nvSpPr>
            <p:cNvPr id="25" name="Rectangle 24">
              <a:extLst>
                <a:ext uri="{FF2B5EF4-FFF2-40B4-BE49-F238E27FC236}">
                  <a16:creationId xmlns:a16="http://schemas.microsoft.com/office/drawing/2014/main" id="{B150DA1F-B4DA-47F1-A5DC-F705E34BD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9241090" y="5965012"/>
              <a:ext cx="696678" cy="6966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25">
              <a:extLst>
                <a:ext uri="{FF2B5EF4-FFF2-40B4-BE49-F238E27FC236}">
                  <a16:creationId xmlns:a16="http://schemas.microsoft.com/office/drawing/2014/main" id="{16631CE7-7E0C-4568-8450-33D7CC534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85870" y="5837885"/>
              <a:ext cx="2055357" cy="102767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27">
            <a:extLst>
              <a:ext uri="{FF2B5EF4-FFF2-40B4-BE49-F238E27FC236}">
                <a16:creationId xmlns:a16="http://schemas.microsoft.com/office/drawing/2014/main" id="{9960D1EE-8AC7-4766-B65A-A205CE1005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15948" y="5609070"/>
            <a:ext cx="780052" cy="747280"/>
            <a:chOff x="7011922" y="4095164"/>
            <a:chExt cx="1203067" cy="1152523"/>
          </a:xfrm>
        </p:grpSpPr>
        <p:sp>
          <p:nvSpPr>
            <p:cNvPr id="29" name="Rectangle 28">
              <a:extLst>
                <a:ext uri="{FF2B5EF4-FFF2-40B4-BE49-F238E27FC236}">
                  <a16:creationId xmlns:a16="http://schemas.microsoft.com/office/drawing/2014/main" id="{6141B26B-1A89-4EB0-931E-5168A0112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135024" y="4167722"/>
              <a:ext cx="1079965" cy="1079965"/>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29">
              <a:extLst>
                <a:ext uri="{FF2B5EF4-FFF2-40B4-BE49-F238E27FC236}">
                  <a16:creationId xmlns:a16="http://schemas.microsoft.com/office/drawing/2014/main" id="{45C2C148-AE74-4AED-BCB0-018969CBE9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011922" y="4095164"/>
              <a:ext cx="485578" cy="485578"/>
            </a:xfrm>
            <a:prstGeom prst="rect">
              <a:avLst/>
            </a:prstGeom>
            <a:solidFill>
              <a:schemeClr val="accent5">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0526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Icon&#10;&#10;Description automatically generated">
            <a:extLst>
              <a:ext uri="{FF2B5EF4-FFF2-40B4-BE49-F238E27FC236}">
                <a16:creationId xmlns:a16="http://schemas.microsoft.com/office/drawing/2014/main" id="{35112329-0B85-4EAE-9527-F37E29A27C3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955349" y="952496"/>
            <a:ext cx="1354981" cy="1354981"/>
          </a:xfrm>
          <a:prstGeom prst="rect">
            <a:avLst/>
          </a:prstGeom>
        </p:spPr>
      </p:pic>
      <p:pic>
        <p:nvPicPr>
          <p:cNvPr id="5" name="Picture 4" descr="Diagram&#10;&#10;Description automatically generated">
            <a:extLst>
              <a:ext uri="{FF2B5EF4-FFF2-40B4-BE49-F238E27FC236}">
                <a16:creationId xmlns:a16="http://schemas.microsoft.com/office/drawing/2014/main" id="{CFFB11A5-9AD5-44D5-A084-5E9473EA2A8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2282" y="3429000"/>
            <a:ext cx="11587436" cy="2038350"/>
          </a:xfrm>
          <a:prstGeom prst="rect">
            <a:avLst/>
          </a:prstGeom>
        </p:spPr>
      </p:pic>
      <p:sp>
        <p:nvSpPr>
          <p:cNvPr id="2" name="Title 1">
            <a:extLst>
              <a:ext uri="{FF2B5EF4-FFF2-40B4-BE49-F238E27FC236}">
                <a16:creationId xmlns:a16="http://schemas.microsoft.com/office/drawing/2014/main" id="{C792B966-2083-482A-AE0B-C5362E8E60A4}"/>
              </a:ext>
            </a:extLst>
          </p:cNvPr>
          <p:cNvSpPr>
            <a:spLocks noGrp="1"/>
          </p:cNvSpPr>
          <p:nvPr>
            <p:ph type="title"/>
          </p:nvPr>
        </p:nvSpPr>
        <p:spPr>
          <a:xfrm>
            <a:off x="1286932" y="1204109"/>
            <a:ext cx="10023398" cy="857894"/>
          </a:xfrm>
        </p:spPr>
        <p:txBody>
          <a:bodyPr vert="horz" lIns="91440" tIns="45720" rIns="91440" bIns="45720" rtlCol="0">
            <a:normAutofit/>
          </a:bodyPr>
          <a:lstStyle/>
          <a:p>
            <a:r>
              <a:rPr lang="en-US" sz="4000">
                <a:solidFill>
                  <a:srgbClr val="FFFFFF"/>
                </a:solidFill>
              </a:rPr>
              <a:t>Design Your bot</a:t>
            </a:r>
          </a:p>
        </p:txBody>
      </p:sp>
    </p:spTree>
    <p:extLst>
      <p:ext uri="{BB962C8B-B14F-4D97-AF65-F5344CB8AC3E}">
        <p14:creationId xmlns:p14="http://schemas.microsoft.com/office/powerpoint/2010/main" val="974830471"/>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FD0B6D"/>
      </a:accent1>
      <a:accent2>
        <a:srgbClr val="ED7D31"/>
      </a:accent2>
      <a:accent3>
        <a:srgbClr val="A5A5A5"/>
      </a:accent3>
      <a:accent4>
        <a:srgbClr val="FFC000"/>
      </a:accent4>
      <a:accent5>
        <a:srgbClr val="FD0B6D"/>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E07073F65C4149BC289DD2338AE11C" ma:contentTypeVersion="4" ma:contentTypeDescription="Create a new document." ma:contentTypeScope="" ma:versionID="e0177f39ce40d5bf696cadab8e92546d">
  <xsd:schema xmlns:xsd="http://www.w3.org/2001/XMLSchema" xmlns:xs="http://www.w3.org/2001/XMLSchema" xmlns:p="http://schemas.microsoft.com/office/2006/metadata/properties" xmlns:ns2="fc3b5099-01ea-4a0b-a9a7-a76df58ffe0c" xmlns:ns3="3be93385-2525-42af-ae9b-fd49266fc527" targetNamespace="http://schemas.microsoft.com/office/2006/metadata/properties" ma:root="true" ma:fieldsID="e8250f78c994541a3e21dcf6672dd227" ns2:_="" ns3:_="">
    <xsd:import namespace="fc3b5099-01ea-4a0b-a9a7-a76df58ffe0c"/>
    <xsd:import namespace="3be93385-2525-42af-ae9b-fd49266fc52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b5099-01ea-4a0b-a9a7-a76df58ffe0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e93385-2525-42af-ae9b-fd49266fc52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207A47-760B-46D7-AB94-8EAACB38CFBB}"/>
</file>

<file path=customXml/itemProps2.xml><?xml version="1.0" encoding="utf-8"?>
<ds:datastoreItem xmlns:ds="http://schemas.openxmlformats.org/officeDocument/2006/customXml" ds:itemID="{4A965CD1-7351-42C5-BD7E-221D627404AA}"/>
</file>

<file path=customXml/itemProps3.xml><?xml version="1.0" encoding="utf-8"?>
<ds:datastoreItem xmlns:ds="http://schemas.openxmlformats.org/officeDocument/2006/customXml" ds:itemID="{AE59CD5A-418B-490A-A8A1-91F24A18A2A8}"/>
</file>

<file path=docProps/app.xml><?xml version="1.0" encoding="utf-8"?>
<Properties xmlns="http://schemas.openxmlformats.org/officeDocument/2006/extended-properties" xmlns:vt="http://schemas.openxmlformats.org/officeDocument/2006/docPropsVTypes">
  <Template>Office Theme</Template>
  <TotalTime>3506</TotalTime>
  <Words>897</Words>
  <Application>Microsoft Office PowerPoint</Application>
  <PresentationFormat>Widescreen</PresentationFormat>
  <Paragraphs>184</Paragraphs>
  <Slides>33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Bot Framework Composer</vt:lpstr>
      <vt:lpstr>Agenda</vt:lpstr>
      <vt:lpstr>What are bots?</vt:lpstr>
      <vt:lpstr>Most popular chatbots</vt:lpstr>
      <vt:lpstr>Are bot something new?</vt:lpstr>
      <vt:lpstr>Are bots something new?</vt:lpstr>
      <vt:lpstr>Conversional AI</vt:lpstr>
      <vt:lpstr>Bot Framework</vt:lpstr>
      <vt:lpstr>Design Your bot</vt:lpstr>
      <vt:lpstr>Pizza order bot</vt:lpstr>
      <vt:lpstr>Pizza order bot</vt:lpstr>
      <vt:lpstr>Design the user experience</vt:lpstr>
      <vt:lpstr>Design hand-off to humans</vt:lpstr>
      <vt:lpstr>PowerPoint Presentation</vt:lpstr>
      <vt:lpstr>Bot Framework Service</vt:lpstr>
      <vt:lpstr>Bot Framework – Open Source Project</vt:lpstr>
      <vt:lpstr>Bot Framework Composer</vt:lpstr>
      <vt:lpstr>What can do with Composer?</vt:lpstr>
      <vt:lpstr>Language Generation</vt:lpstr>
      <vt:lpstr>Language Understanding (LU)</vt:lpstr>
      <vt:lpstr>NLU Concept</vt:lpstr>
      <vt:lpstr>QnA Maker</vt:lpstr>
      <vt:lpstr>PowerPoint Presentation</vt:lpstr>
      <vt:lpstr>PowerPoint Presentation</vt:lpstr>
      <vt:lpstr>Add other services</vt:lpstr>
      <vt:lpstr>Personality Chat</vt:lpstr>
      <vt:lpstr>Start with Composer</vt:lpstr>
      <vt:lpstr>Build Composer Locally</vt:lpstr>
      <vt:lpstr>Host composer on your site</vt:lpstr>
      <vt:lpstr>PowerPoint Presentation</vt:lpstr>
      <vt:lpstr>Demo</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Bot Framework Composer</dc:title>
  <dc:creator>Malgorzata Borzecka</dc:creator>
  <cp:lastModifiedBy>Malgorzata Borzecka</cp:lastModifiedBy>
  <cp:revision>2</cp:revision>
  <dcterms:created xsi:type="dcterms:W3CDTF">2021-02-08T17:51:36Z</dcterms:created>
  <dcterms:modified xsi:type="dcterms:W3CDTF">2021-02-17T17:33:55Z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0x01010067E07073F65C4149BC289DD2338AE11C</vt:lpwstr>
  </property>
</Properties>
</file>